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  <p:sldMasterId id="2147483660" r:id="rId2"/>
  </p:sldMasterIdLst>
  <p:notesMasterIdLst>
    <p:notesMasterId r:id="rId16"/>
  </p:notesMasterIdLst>
  <p:sldIdLst>
    <p:sldId id="267" r:id="rId3"/>
    <p:sldId id="256" r:id="rId4"/>
    <p:sldId id="257" r:id="rId5"/>
    <p:sldId id="270" r:id="rId6"/>
    <p:sldId id="259" r:id="rId7"/>
    <p:sldId id="258" r:id="rId8"/>
    <p:sldId id="260" r:id="rId9"/>
    <p:sldId id="262" r:id="rId10"/>
    <p:sldId id="263" r:id="rId11"/>
    <p:sldId id="264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500"/>
    <a:srgbClr val="82AE2A"/>
    <a:srgbClr val="8AB92D"/>
    <a:srgbClr val="1DE3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52D8DE-3FB5-4617-A227-A827955C3A93}" v="1140" dt="2025-07-22T13:16:12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7" autoAdjust="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160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CB52D8DE-3FB5-4617-A227-A827955C3A93}"/>
    <pc:docChg chg="undo redo custSel addSld delSld modSld sldOrd">
      <pc:chgData name="Suraj Arya" userId="116808dbeaa341df" providerId="LiveId" clId="{CB52D8DE-3FB5-4617-A227-A827955C3A93}" dt="2025-07-22T13:16:36.366" v="1706"/>
      <pc:docMkLst>
        <pc:docMk/>
      </pc:docMkLst>
      <pc:sldChg chg="addSp delSp modSp modTransition modAnim modNotesTx">
        <pc:chgData name="Suraj Arya" userId="116808dbeaa341df" providerId="LiveId" clId="{CB52D8DE-3FB5-4617-A227-A827955C3A93}" dt="2025-07-18T05:58:06.851" v="1161" actId="20577"/>
        <pc:sldMkLst>
          <pc:docMk/>
          <pc:sldMk cId="0" sldId="256"/>
        </pc:sldMkLst>
        <pc:spChg chg="mod topLvl">
          <ac:chgData name="Suraj Arya" userId="116808dbeaa341df" providerId="LiveId" clId="{CB52D8DE-3FB5-4617-A227-A827955C3A93}" dt="2025-07-14T04:24:25.627" v="1046" actId="164"/>
          <ac:spMkLst>
            <pc:docMk/>
            <pc:sldMk cId="0" sldId="256"/>
            <ac:spMk id="12" creationId="{3E8BD03E-AC83-570B-F3F4-B35814D1224E}"/>
          </ac:spMkLst>
        </pc:spChg>
        <pc:spChg chg="mod topLvl">
          <ac:chgData name="Suraj Arya" userId="116808dbeaa341df" providerId="LiveId" clId="{CB52D8DE-3FB5-4617-A227-A827955C3A93}" dt="2025-07-14T04:25:31.354" v="1048" actId="164"/>
          <ac:spMkLst>
            <pc:docMk/>
            <pc:sldMk cId="0" sldId="256"/>
            <ac:spMk id="13" creationId="{97A6444A-9C91-CCB6-A65C-74EA6B2047D1}"/>
          </ac:spMkLst>
        </pc:spChg>
        <pc:spChg chg="mod topLvl">
          <ac:chgData name="Suraj Arya" userId="116808dbeaa341df" providerId="LiveId" clId="{CB52D8DE-3FB5-4617-A227-A827955C3A93}" dt="2025-07-14T04:25:50.449" v="1049" actId="164"/>
          <ac:spMkLst>
            <pc:docMk/>
            <pc:sldMk cId="0" sldId="256"/>
            <ac:spMk id="14" creationId="{393D7596-B648-66E9-58A7-17ADBEFF305F}"/>
          </ac:spMkLst>
        </pc:spChg>
        <pc:spChg chg="mod topLvl">
          <ac:chgData name="Suraj Arya" userId="116808dbeaa341df" providerId="LiveId" clId="{CB52D8DE-3FB5-4617-A227-A827955C3A93}" dt="2025-07-14T04:26:05.819" v="1050" actId="164"/>
          <ac:spMkLst>
            <pc:docMk/>
            <pc:sldMk cId="0" sldId="256"/>
            <ac:spMk id="15" creationId="{38F1EA51-E51A-B0E4-599A-EAED9A769E9B}"/>
          </ac:spMkLst>
        </pc:spChg>
        <pc:spChg chg="mod topLvl">
          <ac:chgData name="Suraj Arya" userId="116808dbeaa341df" providerId="LiveId" clId="{CB52D8DE-3FB5-4617-A227-A827955C3A93}" dt="2025-07-14T04:24:25.627" v="1046" actId="164"/>
          <ac:spMkLst>
            <pc:docMk/>
            <pc:sldMk cId="0" sldId="256"/>
            <ac:spMk id="16" creationId="{DC8368BA-9351-42B9-FDCC-1B8FDBD111E7}"/>
          </ac:spMkLst>
        </pc:spChg>
        <pc:spChg chg="mod topLvl">
          <ac:chgData name="Suraj Arya" userId="116808dbeaa341df" providerId="LiveId" clId="{CB52D8DE-3FB5-4617-A227-A827955C3A93}" dt="2025-07-14T04:25:50.449" v="1049" actId="164"/>
          <ac:spMkLst>
            <pc:docMk/>
            <pc:sldMk cId="0" sldId="256"/>
            <ac:spMk id="17" creationId="{0FA1D5CA-3DB1-048D-2D3D-0768875FA2B9}"/>
          </ac:spMkLst>
        </pc:spChg>
        <pc:spChg chg="mod topLvl">
          <ac:chgData name="Suraj Arya" userId="116808dbeaa341df" providerId="LiveId" clId="{CB52D8DE-3FB5-4617-A227-A827955C3A93}" dt="2025-07-14T04:25:31.354" v="1048" actId="164"/>
          <ac:spMkLst>
            <pc:docMk/>
            <pc:sldMk cId="0" sldId="256"/>
            <ac:spMk id="18" creationId="{A2914AB1-4615-5C46-02A3-13946F0DD69A}"/>
          </ac:spMkLst>
        </pc:spChg>
        <pc:spChg chg="mod topLvl">
          <ac:chgData name="Suraj Arya" userId="116808dbeaa341df" providerId="LiveId" clId="{CB52D8DE-3FB5-4617-A227-A827955C3A93}" dt="2025-07-14T04:26:05.819" v="1050" actId="164"/>
          <ac:spMkLst>
            <pc:docMk/>
            <pc:sldMk cId="0" sldId="256"/>
            <ac:spMk id="19" creationId="{F7A6EEE9-A5F7-2DA5-740F-480A2EA45D51}"/>
          </ac:spMkLst>
        </pc:spChg>
        <pc:grpChg chg="add mod">
          <ac:chgData name="Suraj Arya" userId="116808dbeaa341df" providerId="LiveId" clId="{CB52D8DE-3FB5-4617-A227-A827955C3A93}" dt="2025-07-14T04:24:25.627" v="1046" actId="164"/>
          <ac:grpSpMkLst>
            <pc:docMk/>
            <pc:sldMk cId="0" sldId="256"/>
            <ac:grpSpMk id="3" creationId="{A97767E7-A4FA-A1A1-89DF-9808DB93CA7E}"/>
          </ac:grpSpMkLst>
        </pc:grpChg>
        <pc:grpChg chg="add mod">
          <ac:chgData name="Suraj Arya" userId="116808dbeaa341df" providerId="LiveId" clId="{CB52D8DE-3FB5-4617-A227-A827955C3A93}" dt="2025-07-14T04:25:31.354" v="1048" actId="164"/>
          <ac:grpSpMkLst>
            <pc:docMk/>
            <pc:sldMk cId="0" sldId="256"/>
            <ac:grpSpMk id="4" creationId="{3D25A1D6-D173-1B75-269E-595465284A52}"/>
          </ac:grpSpMkLst>
        </pc:grpChg>
        <pc:grpChg chg="add mod">
          <ac:chgData name="Suraj Arya" userId="116808dbeaa341df" providerId="LiveId" clId="{CB52D8DE-3FB5-4617-A227-A827955C3A93}" dt="2025-07-14T04:25:50.449" v="1049" actId="164"/>
          <ac:grpSpMkLst>
            <pc:docMk/>
            <pc:sldMk cId="0" sldId="256"/>
            <ac:grpSpMk id="5" creationId="{B3CA7609-D869-D119-1DE8-5837CAC103EA}"/>
          </ac:grpSpMkLst>
        </pc:grpChg>
        <pc:grpChg chg="add mod">
          <ac:chgData name="Suraj Arya" userId="116808dbeaa341df" providerId="LiveId" clId="{CB52D8DE-3FB5-4617-A227-A827955C3A93}" dt="2025-07-14T04:26:05.819" v="1050" actId="164"/>
          <ac:grpSpMkLst>
            <pc:docMk/>
            <pc:sldMk cId="0" sldId="256"/>
            <ac:grpSpMk id="6" creationId="{97704F69-F915-19E1-9B98-CB745BEADD8C}"/>
          </ac:grpSpMkLst>
        </pc:grpChg>
        <pc:picChg chg="mod topLvl">
          <ac:chgData name="Suraj Arya" userId="116808dbeaa341df" providerId="LiveId" clId="{CB52D8DE-3FB5-4617-A227-A827955C3A93}" dt="2025-07-14T04:23:57.067" v="1037" actId="165"/>
          <ac:picMkLst>
            <pc:docMk/>
            <pc:sldMk cId="0" sldId="256"/>
            <ac:picMk id="11" creationId="{4EAF1068-762B-0427-D31D-C16076AC5E45}"/>
          </ac:picMkLst>
        </pc:picChg>
      </pc:sldChg>
      <pc:sldChg chg="addSp delSp modSp mod modTransition">
        <pc:chgData name="Suraj Arya" userId="116808dbeaa341df" providerId="LiveId" clId="{CB52D8DE-3FB5-4617-A227-A827955C3A93}" dt="2025-07-22T13:14:34.661" v="1666" actId="9405"/>
        <pc:sldMkLst>
          <pc:docMk/>
          <pc:sldMk cId="0" sldId="257"/>
        </pc:sldMkLst>
        <pc:grpChg chg="del mod">
          <ac:chgData name="Suraj Arya" userId="116808dbeaa341df" providerId="LiveId" clId="{CB52D8DE-3FB5-4617-A227-A827955C3A93}" dt="2025-07-22T13:14:34.076" v="1665"/>
          <ac:grpSpMkLst>
            <pc:docMk/>
            <pc:sldMk cId="0" sldId="257"/>
            <ac:grpSpMk id="8" creationId="{A9770ACA-C391-52C7-3A58-202481FAE909}"/>
          </ac:grpSpMkLst>
        </pc:grpChg>
        <pc:grpChg chg="mod">
          <ac:chgData name="Suraj Arya" userId="116808dbeaa341df" providerId="LiveId" clId="{CB52D8DE-3FB5-4617-A227-A827955C3A93}" dt="2025-07-22T13:14:34.076" v="1665"/>
          <ac:grpSpMkLst>
            <pc:docMk/>
            <pc:sldMk cId="0" sldId="257"/>
            <ac:grpSpMk id="12" creationId="{15AD84DF-3211-D4C2-5216-9B9CE5866F2C}"/>
          </ac:grpSpMkLst>
        </pc:grpChg>
        <pc:inkChg chg="add">
          <ac:chgData name="Suraj Arya" userId="116808dbeaa341df" providerId="LiveId" clId="{CB52D8DE-3FB5-4617-A227-A827955C3A93}" dt="2025-07-21T13:01:25.858" v="1564" actId="9405"/>
          <ac:inkMkLst>
            <pc:docMk/>
            <pc:sldMk cId="0" sldId="257"/>
            <ac:inkMk id="4" creationId="{CFA6D19E-EDBF-F17F-C554-F86444074962}"/>
          </ac:inkMkLst>
        </pc:inkChg>
        <pc:inkChg chg="add">
          <ac:chgData name="Suraj Arya" userId="116808dbeaa341df" providerId="LiveId" clId="{CB52D8DE-3FB5-4617-A227-A827955C3A93}" dt="2025-07-22T13:14:23.264" v="1659" actId="9405"/>
          <ac:inkMkLst>
            <pc:docMk/>
            <pc:sldMk cId="0" sldId="257"/>
            <ac:inkMk id="5" creationId="{03F9EC06-2FD0-55BE-9A36-7E08AD3F2E64}"/>
          </ac:inkMkLst>
        </pc:inkChg>
        <pc:inkChg chg="add mod">
          <ac:chgData name="Suraj Arya" userId="116808dbeaa341df" providerId="LiveId" clId="{CB52D8DE-3FB5-4617-A227-A827955C3A93}" dt="2025-07-22T13:14:34.076" v="1665"/>
          <ac:inkMkLst>
            <pc:docMk/>
            <pc:sldMk cId="0" sldId="257"/>
            <ac:inkMk id="6" creationId="{FE57C7F1-00A3-39F2-9B12-E6563D63402E}"/>
          </ac:inkMkLst>
        </pc:inkChg>
        <pc:inkChg chg="add mod">
          <ac:chgData name="Suraj Arya" userId="116808dbeaa341df" providerId="LiveId" clId="{CB52D8DE-3FB5-4617-A227-A827955C3A93}" dt="2025-07-22T13:14:34.076" v="1665"/>
          <ac:inkMkLst>
            <pc:docMk/>
            <pc:sldMk cId="0" sldId="257"/>
            <ac:inkMk id="7" creationId="{8A54F033-3822-943E-0B06-DD9C698BF8E2}"/>
          </ac:inkMkLst>
        </pc:inkChg>
        <pc:inkChg chg="add mod">
          <ac:chgData name="Suraj Arya" userId="116808dbeaa341df" providerId="LiveId" clId="{CB52D8DE-3FB5-4617-A227-A827955C3A93}" dt="2025-07-22T13:14:34.076" v="1665"/>
          <ac:inkMkLst>
            <pc:docMk/>
            <pc:sldMk cId="0" sldId="257"/>
            <ac:inkMk id="10" creationId="{41DE8ACE-C116-05F6-27FA-FC039FE3CA24}"/>
          </ac:inkMkLst>
        </pc:inkChg>
        <pc:inkChg chg="add">
          <ac:chgData name="Suraj Arya" userId="116808dbeaa341df" providerId="LiveId" clId="{CB52D8DE-3FB5-4617-A227-A827955C3A93}" dt="2025-07-22T13:14:33.509" v="1664" actId="9405"/>
          <ac:inkMkLst>
            <pc:docMk/>
            <pc:sldMk cId="0" sldId="257"/>
            <ac:inkMk id="11" creationId="{5BD1D5E0-1740-CD3F-E086-10CD9A621137}"/>
          </ac:inkMkLst>
        </pc:inkChg>
        <pc:inkChg chg="add">
          <ac:chgData name="Suraj Arya" userId="116808dbeaa341df" providerId="LiveId" clId="{CB52D8DE-3FB5-4617-A227-A827955C3A93}" dt="2025-07-22T13:14:34.661" v="1666" actId="9405"/>
          <ac:inkMkLst>
            <pc:docMk/>
            <pc:sldMk cId="0" sldId="257"/>
            <ac:inkMk id="13" creationId="{E62DEE5E-7630-79FE-A706-B889E255095E}"/>
          </ac:inkMkLst>
        </pc:inkChg>
      </pc:sldChg>
      <pc:sldChg chg="modSp mod modTransition setBg">
        <pc:chgData name="Suraj Arya" userId="116808dbeaa341df" providerId="LiveId" clId="{CB52D8DE-3FB5-4617-A227-A827955C3A93}" dt="2025-07-18T05:46:36.639" v="1139"/>
        <pc:sldMkLst>
          <pc:docMk/>
          <pc:sldMk cId="0" sldId="258"/>
        </pc:sldMkLst>
        <pc:spChg chg="mod">
          <ac:chgData name="Suraj Arya" userId="116808dbeaa341df" providerId="LiveId" clId="{CB52D8DE-3FB5-4617-A227-A827955C3A93}" dt="2025-07-14T04:09:40.438" v="451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09:36.255" v="450" actId="1076"/>
          <ac:spMkLst>
            <pc:docMk/>
            <pc:sldMk cId="0" sldId="258"/>
            <ac:spMk id="3" creationId="{00000000-0000-0000-0000-000000000000}"/>
          </ac:spMkLst>
        </pc:spChg>
        <pc:picChg chg="mod">
          <ac:chgData name="Suraj Arya" userId="116808dbeaa341df" providerId="LiveId" clId="{CB52D8DE-3FB5-4617-A227-A827955C3A93}" dt="2025-07-14T04:09:27.237" v="449" actId="1076"/>
          <ac:picMkLst>
            <pc:docMk/>
            <pc:sldMk cId="0" sldId="258"/>
            <ac:picMk id="8" creationId="{C92EFBD5-8C36-2179-EBDC-4B6490136B7E}"/>
          </ac:picMkLst>
        </pc:picChg>
        <pc:picChg chg="mod">
          <ac:chgData name="Suraj Arya" userId="116808dbeaa341df" providerId="LiveId" clId="{CB52D8DE-3FB5-4617-A227-A827955C3A93}" dt="2025-07-14T04:09:25.184" v="448" actId="1076"/>
          <ac:picMkLst>
            <pc:docMk/>
            <pc:sldMk cId="0" sldId="258"/>
            <ac:picMk id="10" creationId="{5EC5BEFE-BE93-B96F-6869-72B1F222B281}"/>
          </ac:picMkLst>
        </pc:picChg>
        <pc:picChg chg="mod">
          <ac:chgData name="Suraj Arya" userId="116808dbeaa341df" providerId="LiveId" clId="{CB52D8DE-3FB5-4617-A227-A827955C3A93}" dt="2025-07-14T04:09:24.014" v="447" actId="1076"/>
          <ac:picMkLst>
            <pc:docMk/>
            <pc:sldMk cId="0" sldId="258"/>
            <ac:picMk id="12" creationId="{314DB2FC-6C6C-E0CC-D566-46E36EEC5F61}"/>
          </ac:picMkLst>
        </pc:picChg>
        <pc:picChg chg="mod">
          <ac:chgData name="Suraj Arya" userId="116808dbeaa341df" providerId="LiveId" clId="{CB52D8DE-3FB5-4617-A227-A827955C3A93}" dt="2025-07-14T04:09:22.769" v="446" actId="1076"/>
          <ac:picMkLst>
            <pc:docMk/>
            <pc:sldMk cId="0" sldId="258"/>
            <ac:picMk id="14" creationId="{CAF7F281-9C6A-8C3E-6C64-B196A145B174}"/>
          </ac:picMkLst>
        </pc:picChg>
        <pc:picChg chg="mod">
          <ac:chgData name="Suraj Arya" userId="116808dbeaa341df" providerId="LiveId" clId="{CB52D8DE-3FB5-4617-A227-A827955C3A93}" dt="2025-07-14T04:09:19.935" v="445" actId="1076"/>
          <ac:picMkLst>
            <pc:docMk/>
            <pc:sldMk cId="0" sldId="258"/>
            <ac:picMk id="15" creationId="{27B5C547-F160-E767-E4F7-BF17623C6FFF}"/>
          </ac:picMkLst>
        </pc:picChg>
      </pc:sldChg>
      <pc:sldChg chg="addSp delSp modSp mod ord modTransition setBg modNotesTx">
        <pc:chgData name="Suraj Arya" userId="116808dbeaa341df" providerId="LiveId" clId="{CB52D8DE-3FB5-4617-A227-A827955C3A93}" dt="2025-07-22T13:15:19.617" v="1678" actId="9405"/>
        <pc:sldMkLst>
          <pc:docMk/>
          <pc:sldMk cId="0" sldId="259"/>
        </pc:sldMkLst>
        <pc:inkChg chg="add">
          <ac:chgData name="Suraj Arya" userId="116808dbeaa341df" providerId="LiveId" clId="{CB52D8DE-3FB5-4617-A227-A827955C3A93}" dt="2025-07-22T13:15:11.835" v="1677" actId="9405"/>
          <ac:inkMkLst>
            <pc:docMk/>
            <pc:sldMk cId="0" sldId="259"/>
            <ac:inkMk id="4" creationId="{EAA225B7-922E-AEE6-5F75-E0C6D3D6C527}"/>
          </ac:inkMkLst>
        </pc:inkChg>
        <pc:inkChg chg="add">
          <ac:chgData name="Suraj Arya" userId="116808dbeaa341df" providerId="LiveId" clId="{CB52D8DE-3FB5-4617-A227-A827955C3A93}" dt="2025-07-22T13:15:19.617" v="1678" actId="9405"/>
          <ac:inkMkLst>
            <pc:docMk/>
            <pc:sldMk cId="0" sldId="259"/>
            <ac:inkMk id="6" creationId="{88173BCD-59EB-B267-EF1C-75EF27D27987}"/>
          </ac:inkMkLst>
        </pc:inkChg>
      </pc:sldChg>
      <pc:sldChg chg="addSp delSp mod modTransition setBg">
        <pc:chgData name="Suraj Arya" userId="116808dbeaa341df" providerId="LiveId" clId="{CB52D8DE-3FB5-4617-A227-A827955C3A93}" dt="2025-07-22T06:53:43.854" v="1658" actId="478"/>
        <pc:sldMkLst>
          <pc:docMk/>
          <pc:sldMk cId="0" sldId="260"/>
        </pc:sldMkLst>
        <pc:inkChg chg="add del">
          <ac:chgData name="Suraj Arya" userId="116808dbeaa341df" providerId="LiveId" clId="{CB52D8DE-3FB5-4617-A227-A827955C3A93}" dt="2025-07-22T06:53:43.854" v="1658" actId="478"/>
          <ac:inkMkLst>
            <pc:docMk/>
            <pc:sldMk cId="0" sldId="260"/>
            <ac:inkMk id="4" creationId="{FF5AE1FC-DDF5-A9A7-BF13-BA8823CC039A}"/>
          </ac:inkMkLst>
        </pc:inkChg>
      </pc:sldChg>
      <pc:sldChg chg="addSp delSp modSp mod modTransition setBg">
        <pc:chgData name="Suraj Arya" userId="116808dbeaa341df" providerId="LiveId" clId="{CB52D8DE-3FB5-4617-A227-A827955C3A93}" dt="2025-07-22T13:16:12.665" v="1700"/>
        <pc:sldMkLst>
          <pc:docMk/>
          <pc:sldMk cId="0" sldId="262"/>
        </pc:sldMkLst>
        <pc:spChg chg="mod">
          <ac:chgData name="Suraj Arya" userId="116808dbeaa341df" providerId="LiveId" clId="{CB52D8DE-3FB5-4617-A227-A827955C3A93}" dt="2025-07-14T04:13:15.312" v="849" actId="403"/>
          <ac:spMkLst>
            <pc:docMk/>
            <pc:sldMk cId="0" sldId="262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13:18.168" v="850" actId="1076"/>
          <ac:spMkLst>
            <pc:docMk/>
            <pc:sldMk cId="0" sldId="262"/>
            <ac:spMk id="3" creationId="{00000000-0000-0000-0000-000000000000}"/>
          </ac:spMkLst>
        </pc:spChg>
        <pc:grpChg chg="del mod">
          <ac:chgData name="Suraj Arya" userId="116808dbeaa341df" providerId="LiveId" clId="{CB52D8DE-3FB5-4617-A227-A827955C3A93}" dt="2025-07-22T13:16:06.239" v="1694"/>
          <ac:grpSpMkLst>
            <pc:docMk/>
            <pc:sldMk cId="0" sldId="262"/>
            <ac:grpSpMk id="10" creationId="{738627D9-C728-D006-F16A-F17AFF357684}"/>
          </ac:grpSpMkLst>
        </pc:grpChg>
        <pc:grpChg chg="mod">
          <ac:chgData name="Suraj Arya" userId="116808dbeaa341df" providerId="LiveId" clId="{CB52D8DE-3FB5-4617-A227-A827955C3A93}" dt="2025-07-22T13:16:06.239" v="1694"/>
          <ac:grpSpMkLst>
            <pc:docMk/>
            <pc:sldMk cId="0" sldId="262"/>
            <ac:grpSpMk id="15" creationId="{41C5D6BE-79CB-714D-500C-789DDC327686}"/>
          </ac:grpSpMkLst>
        </pc:grpChg>
        <pc:grpChg chg="del mod">
          <ac:chgData name="Suraj Arya" userId="116808dbeaa341df" providerId="LiveId" clId="{CB52D8DE-3FB5-4617-A227-A827955C3A93}" dt="2025-07-22T13:16:12.665" v="1700"/>
          <ac:grpSpMkLst>
            <pc:docMk/>
            <pc:sldMk cId="0" sldId="262"/>
            <ac:grpSpMk id="19" creationId="{AD1DA482-A631-1808-3325-09488178741E}"/>
          </ac:grpSpMkLst>
        </pc:grpChg>
        <pc:grpChg chg="mod">
          <ac:chgData name="Suraj Arya" userId="116808dbeaa341df" providerId="LiveId" clId="{CB52D8DE-3FB5-4617-A227-A827955C3A93}" dt="2025-07-22T13:16:12.665" v="1700"/>
          <ac:grpSpMkLst>
            <pc:docMk/>
            <pc:sldMk cId="0" sldId="262"/>
            <ac:grpSpMk id="21" creationId="{9E4EFEF2-3B64-AD81-5C72-0E1A1E2AC357}"/>
          </ac:grpSpMkLst>
        </pc:grp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4" creationId="{E28FCA37-903D-A9C5-3E61-15B47A1D2FC5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5" creationId="{A277687B-FABF-A9CD-EDBC-3010D400E87F}"/>
          </ac:inkMkLst>
        </pc:inkChg>
        <pc:inkChg chg="add mod">
          <ac:chgData name="Suraj Arya" userId="116808dbeaa341df" providerId="LiveId" clId="{CB52D8DE-3FB5-4617-A227-A827955C3A93}" dt="2025-07-22T13:15:58.050" v="1689"/>
          <ac:inkMkLst>
            <pc:docMk/>
            <pc:sldMk cId="0" sldId="262"/>
            <ac:inkMk id="6" creationId="{56F9C434-1046-875B-5D10-A8FF721EE083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7" creationId="{D816B707-1015-15DC-9891-C28540B12347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8" creationId="{4F7C8A7D-DE28-79C4-B6A1-4B0062A4860D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9" creationId="{6A76FA46-3208-4FFE-87CD-44366AD3FA2C}"/>
          </ac:inkMkLst>
        </pc:inkChg>
        <pc:inkChg chg="add">
          <ac:chgData name="Suraj Arya" userId="116808dbeaa341df" providerId="LiveId" clId="{CB52D8DE-3FB5-4617-A227-A827955C3A93}" dt="2025-07-22T13:16:04.233" v="1690" actId="9405"/>
          <ac:inkMkLst>
            <pc:docMk/>
            <pc:sldMk cId="0" sldId="262"/>
            <ac:inkMk id="11" creationId="{38A1EF71-D00F-28FD-4AB5-F559ABD626B9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12" creationId="{65EE5209-8CBF-4FBB-E0FD-0B88B95FDBBA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13" creationId="{F7F70396-638E-013F-74DE-C38ACA6EA998}"/>
          </ac:inkMkLst>
        </pc:inkChg>
        <pc:inkChg chg="add mod">
          <ac:chgData name="Suraj Arya" userId="116808dbeaa341df" providerId="LiveId" clId="{CB52D8DE-3FB5-4617-A227-A827955C3A93}" dt="2025-07-22T13:16:06.239" v="1694"/>
          <ac:inkMkLst>
            <pc:docMk/>
            <pc:sldMk cId="0" sldId="262"/>
            <ac:inkMk id="14" creationId="{FA81EDF0-B0FA-3D28-414B-3171BD6FC609}"/>
          </ac:inkMkLst>
        </pc:inkChg>
        <pc:inkChg chg="add mod">
          <ac:chgData name="Suraj Arya" userId="116808dbeaa341df" providerId="LiveId" clId="{CB52D8DE-3FB5-4617-A227-A827955C3A93}" dt="2025-07-22T13:16:12.665" v="1700"/>
          <ac:inkMkLst>
            <pc:docMk/>
            <pc:sldMk cId="0" sldId="262"/>
            <ac:inkMk id="16" creationId="{399E45EE-3C34-4495-C633-F7CEA5FF7399}"/>
          </ac:inkMkLst>
        </pc:inkChg>
        <pc:inkChg chg="add mod">
          <ac:chgData name="Suraj Arya" userId="116808dbeaa341df" providerId="LiveId" clId="{CB52D8DE-3FB5-4617-A227-A827955C3A93}" dt="2025-07-22T13:16:12.665" v="1700"/>
          <ac:inkMkLst>
            <pc:docMk/>
            <pc:sldMk cId="0" sldId="262"/>
            <ac:inkMk id="17" creationId="{734C7495-231F-C691-9179-AE64FF6457EA}"/>
          </ac:inkMkLst>
        </pc:inkChg>
        <pc:inkChg chg="add">
          <ac:chgData name="Suraj Arya" userId="116808dbeaa341df" providerId="LiveId" clId="{CB52D8DE-3FB5-4617-A227-A827955C3A93}" dt="2025-07-22T13:16:11.086" v="1697" actId="9405"/>
          <ac:inkMkLst>
            <pc:docMk/>
            <pc:sldMk cId="0" sldId="262"/>
            <ac:inkMk id="18" creationId="{A914BB37-0F21-FBCC-DB86-EAAB8A3C361F}"/>
          </ac:inkMkLst>
        </pc:inkChg>
        <pc:inkChg chg="add mod">
          <ac:chgData name="Suraj Arya" userId="116808dbeaa341df" providerId="LiveId" clId="{CB52D8DE-3FB5-4617-A227-A827955C3A93}" dt="2025-07-22T13:16:12.665" v="1700"/>
          <ac:inkMkLst>
            <pc:docMk/>
            <pc:sldMk cId="0" sldId="262"/>
            <ac:inkMk id="20" creationId="{B909CCA0-E374-80A8-DD42-601405466CC6}"/>
          </ac:inkMkLst>
        </pc:inkChg>
      </pc:sldChg>
      <pc:sldChg chg="addSp modSp mod modTransition setBg">
        <pc:chgData name="Suraj Arya" userId="116808dbeaa341df" providerId="LiveId" clId="{CB52D8DE-3FB5-4617-A227-A827955C3A93}" dt="2025-07-22T13:16:31.199" v="1704" actId="9405"/>
        <pc:sldMkLst>
          <pc:docMk/>
          <pc:sldMk cId="0" sldId="263"/>
        </pc:sldMkLst>
        <pc:spChg chg="mod">
          <ac:chgData name="Suraj Arya" userId="116808dbeaa341df" providerId="LiveId" clId="{CB52D8DE-3FB5-4617-A227-A827955C3A93}" dt="2025-07-14T04:13:33.888" v="854" actId="1076"/>
          <ac:spMkLst>
            <pc:docMk/>
            <pc:sldMk cId="0" sldId="263"/>
            <ac:spMk id="3" creationId="{00000000-0000-0000-0000-000000000000}"/>
          </ac:spMkLst>
        </pc:spChg>
        <pc:grpChg chg="mod">
          <ac:chgData name="Suraj Arya" userId="116808dbeaa341df" providerId="LiveId" clId="{CB52D8DE-3FB5-4617-A227-A827955C3A93}" dt="2025-07-22T13:15:47.458" v="1684"/>
          <ac:grpSpMkLst>
            <pc:docMk/>
            <pc:sldMk cId="0" sldId="263"/>
            <ac:grpSpMk id="7" creationId="{AB2F4A2F-C6C4-E8A5-90FB-B8B7BD49D2EC}"/>
          </ac:grpSpMkLst>
        </pc:grpChg>
        <pc:inkChg chg="add mod">
          <ac:chgData name="Suraj Arya" userId="116808dbeaa341df" providerId="LiveId" clId="{CB52D8DE-3FB5-4617-A227-A827955C3A93}" dt="2025-07-22T13:15:47.458" v="1684"/>
          <ac:inkMkLst>
            <pc:docMk/>
            <pc:sldMk cId="0" sldId="263"/>
            <ac:inkMk id="4" creationId="{452FDF4C-6C2A-44F3-6FE4-6CC31122862B}"/>
          </ac:inkMkLst>
        </pc:inkChg>
        <pc:inkChg chg="add mod">
          <ac:chgData name="Suraj Arya" userId="116808dbeaa341df" providerId="LiveId" clId="{CB52D8DE-3FB5-4617-A227-A827955C3A93}" dt="2025-07-22T13:15:47.458" v="1684"/>
          <ac:inkMkLst>
            <pc:docMk/>
            <pc:sldMk cId="0" sldId="263"/>
            <ac:inkMk id="5" creationId="{7C044080-6B08-6E89-6322-6DF4D70E9308}"/>
          </ac:inkMkLst>
        </pc:inkChg>
        <pc:inkChg chg="add mod">
          <ac:chgData name="Suraj Arya" userId="116808dbeaa341df" providerId="LiveId" clId="{CB52D8DE-3FB5-4617-A227-A827955C3A93}" dt="2025-07-22T13:15:47.458" v="1684"/>
          <ac:inkMkLst>
            <pc:docMk/>
            <pc:sldMk cId="0" sldId="263"/>
            <ac:inkMk id="6" creationId="{0B671F45-70EF-5680-C6D0-7631FDEEF18E}"/>
          </ac:inkMkLst>
        </pc:inkChg>
        <pc:inkChg chg="add">
          <ac:chgData name="Suraj Arya" userId="116808dbeaa341df" providerId="LiveId" clId="{CB52D8DE-3FB5-4617-A227-A827955C3A93}" dt="2025-07-22T13:16:20.276" v="1701" actId="9405"/>
          <ac:inkMkLst>
            <pc:docMk/>
            <pc:sldMk cId="0" sldId="263"/>
            <ac:inkMk id="8" creationId="{B7542B63-E3AA-1086-588D-CE0002C097F6}"/>
          </ac:inkMkLst>
        </pc:inkChg>
        <pc:inkChg chg="add">
          <ac:chgData name="Suraj Arya" userId="116808dbeaa341df" providerId="LiveId" clId="{CB52D8DE-3FB5-4617-A227-A827955C3A93}" dt="2025-07-22T13:16:21.669" v="1702" actId="9405"/>
          <ac:inkMkLst>
            <pc:docMk/>
            <pc:sldMk cId="0" sldId="263"/>
            <ac:inkMk id="9" creationId="{D9A8D619-376F-4782-F4D6-F63ABBDB417C}"/>
          </ac:inkMkLst>
        </pc:inkChg>
        <pc:inkChg chg="add">
          <ac:chgData name="Suraj Arya" userId="116808dbeaa341df" providerId="LiveId" clId="{CB52D8DE-3FB5-4617-A227-A827955C3A93}" dt="2025-07-22T13:16:31.199" v="1704" actId="9405"/>
          <ac:inkMkLst>
            <pc:docMk/>
            <pc:sldMk cId="0" sldId="263"/>
            <ac:inkMk id="10" creationId="{A4C83DE4-E6C2-60EA-45A2-A0814F91CF77}"/>
          </ac:inkMkLst>
        </pc:inkChg>
      </pc:sldChg>
      <pc:sldChg chg="addSp delSp modSp mod modTransition setBg">
        <pc:chgData name="Suraj Arya" userId="116808dbeaa341df" providerId="LiveId" clId="{CB52D8DE-3FB5-4617-A227-A827955C3A93}" dt="2025-07-22T06:53:36.897" v="1657" actId="478"/>
        <pc:sldMkLst>
          <pc:docMk/>
          <pc:sldMk cId="0" sldId="264"/>
        </pc:sldMkLst>
        <pc:spChg chg="mod">
          <ac:chgData name="Suraj Arya" userId="116808dbeaa341df" providerId="LiveId" clId="{CB52D8DE-3FB5-4617-A227-A827955C3A93}" dt="2025-07-14T03:54:54.741" v="90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3:54:40.703" v="88" actId="20577"/>
          <ac:spMkLst>
            <pc:docMk/>
            <pc:sldMk cId="0" sldId="264"/>
            <ac:spMk id="3" creationId="{00000000-0000-0000-0000-000000000000}"/>
          </ac:spMkLst>
        </pc:spChg>
        <pc:grpChg chg="del mod">
          <ac:chgData name="Suraj Arya" userId="116808dbeaa341df" providerId="LiveId" clId="{CB52D8DE-3FB5-4617-A227-A827955C3A93}" dt="2025-07-22T03:15:47.212" v="1588"/>
          <ac:grpSpMkLst>
            <pc:docMk/>
            <pc:sldMk cId="0" sldId="264"/>
            <ac:grpSpMk id="18" creationId="{5E0E8032-F444-6A0C-5C38-B6D2BD00E653}"/>
          </ac:grpSpMkLst>
        </pc:grpChg>
        <pc:grpChg chg="del mod">
          <ac:chgData name="Suraj Arya" userId="116808dbeaa341df" providerId="LiveId" clId="{CB52D8DE-3FB5-4617-A227-A827955C3A93}" dt="2025-07-22T06:53:36.897" v="1657" actId="478"/>
          <ac:grpSpMkLst>
            <pc:docMk/>
            <pc:sldMk cId="0" sldId="264"/>
            <ac:grpSpMk id="30" creationId="{47B95585-E0F6-19AA-1272-D0ACBFFF50E0}"/>
          </ac:grpSpMkLst>
        </pc:grp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4" creationId="{1B5ECE9F-8BEF-2B09-29E0-384AA07FD50C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5" creationId="{4304CCB5-DCFB-F3FA-E59D-1C6F48113978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6" creationId="{F80F3F92-E0F7-B6D6-37AF-A68A37F79074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7" creationId="{7271697E-2526-3A1B-49EF-BEF8DE312E92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8" creationId="{515C7E2F-0712-A5EE-07D1-9248A8C343D2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9" creationId="{5BC36284-28AB-033A-0860-34727644EAEE}"/>
          </ac:inkMkLst>
        </pc:inkChg>
        <pc:inkChg chg="add del">
          <ac:chgData name="Suraj Arya" userId="116808dbeaa341df" providerId="LiveId" clId="{CB52D8DE-3FB5-4617-A227-A827955C3A93}" dt="2025-07-22T06:53:36.897" v="1657" actId="478"/>
          <ac:inkMkLst>
            <pc:docMk/>
            <pc:sldMk cId="0" sldId="264"/>
            <ac:inkMk id="10" creationId="{CA8C4E93-7799-E836-95E4-9B595925BBE5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11" creationId="{CA52EEB2-A540-3417-6946-7107630E0604}"/>
          </ac:inkMkLst>
        </pc:inkChg>
        <pc:inkChg chg="add mod">
          <ac:chgData name="Suraj Arya" userId="116808dbeaa341df" providerId="LiveId" clId="{CB52D8DE-3FB5-4617-A227-A827955C3A93}" dt="2025-07-22T03:15:29.902" v="1576"/>
          <ac:inkMkLst>
            <pc:docMk/>
            <pc:sldMk cId="0" sldId="264"/>
            <ac:inkMk id="12" creationId="{C4671861-9F17-0415-4E74-D1F18210565F}"/>
          </ac:inkMkLst>
        </pc:inkChg>
        <pc:inkChg chg="add mod">
          <ac:chgData name="Suraj Arya" userId="116808dbeaa341df" providerId="LiveId" clId="{CB52D8DE-3FB5-4617-A227-A827955C3A93}" dt="2025-07-22T03:15:29.902" v="1576"/>
          <ac:inkMkLst>
            <pc:docMk/>
            <pc:sldMk cId="0" sldId="264"/>
            <ac:inkMk id="13" creationId="{0CA6899A-51DB-0884-F94F-B2A3CAB6BBB7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14" creationId="{9161BD4F-B696-895C-08C5-2ED53CA8F7BE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15" creationId="{92B8F58F-4807-75E6-32B6-74E9965182EF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16" creationId="{311DB39F-3177-75F8-5296-A2C118257029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17" creationId="{FE12168B-BAF5-14F6-F061-0673B34E86D2}"/>
          </ac:inkMkLst>
        </pc:inkChg>
        <pc:inkChg chg="add">
          <ac:chgData name="Suraj Arya" userId="116808dbeaa341df" providerId="LiveId" clId="{CB52D8DE-3FB5-4617-A227-A827955C3A93}" dt="2025-07-22T03:15:40.259" v="1577" actId="9405"/>
          <ac:inkMkLst>
            <pc:docMk/>
            <pc:sldMk cId="0" sldId="264"/>
            <ac:inkMk id="19" creationId="{E44FDE0C-89B1-B0E5-975E-60FE9AAF8457}"/>
          </ac:inkMkLst>
        </pc:inkChg>
        <pc:inkChg chg="add">
          <ac:chgData name="Suraj Arya" userId="116808dbeaa341df" providerId="LiveId" clId="{CB52D8DE-3FB5-4617-A227-A827955C3A93}" dt="2025-07-22T03:15:40.674" v="1578" actId="9405"/>
          <ac:inkMkLst>
            <pc:docMk/>
            <pc:sldMk cId="0" sldId="264"/>
            <ac:inkMk id="20" creationId="{AE626AD1-7E02-8FAA-9275-E6A239B5D639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21" creationId="{1991F5C7-8681-853D-D83B-C62CDC9546FB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22" creationId="{FD240625-2CA0-F66B-872D-977DE9D7ABD4}"/>
          </ac:inkMkLst>
        </pc:inkChg>
        <pc:inkChg chg="add">
          <ac:chgData name="Suraj Arya" userId="116808dbeaa341df" providerId="LiveId" clId="{CB52D8DE-3FB5-4617-A227-A827955C3A93}" dt="2025-07-22T03:15:43.241" v="1581" actId="9405"/>
          <ac:inkMkLst>
            <pc:docMk/>
            <pc:sldMk cId="0" sldId="264"/>
            <ac:inkMk id="23" creationId="{C9879E27-EF25-F4B5-0EBD-3F57A541364A}"/>
          </ac:inkMkLst>
        </pc:inkChg>
        <pc:inkChg chg="add">
          <ac:chgData name="Suraj Arya" userId="116808dbeaa341df" providerId="LiveId" clId="{CB52D8DE-3FB5-4617-A227-A827955C3A93}" dt="2025-07-22T03:15:43.608" v="1582" actId="9405"/>
          <ac:inkMkLst>
            <pc:docMk/>
            <pc:sldMk cId="0" sldId="264"/>
            <ac:inkMk id="24" creationId="{1B6A7301-A3E5-0485-B3E0-BBC1D920E930}"/>
          </ac:inkMkLst>
        </pc:inkChg>
        <pc:inkChg chg="add">
          <ac:chgData name="Suraj Arya" userId="116808dbeaa341df" providerId="LiveId" clId="{CB52D8DE-3FB5-4617-A227-A827955C3A93}" dt="2025-07-22T03:15:43.881" v="1583" actId="9405"/>
          <ac:inkMkLst>
            <pc:docMk/>
            <pc:sldMk cId="0" sldId="264"/>
            <ac:inkMk id="25" creationId="{2F566890-8C91-C4C5-ADB2-E06C85C44FEB}"/>
          </ac:inkMkLst>
        </pc:inkChg>
        <pc:inkChg chg="add mod">
          <ac:chgData name="Suraj Arya" userId="116808dbeaa341df" providerId="LiveId" clId="{CB52D8DE-3FB5-4617-A227-A827955C3A93}" dt="2025-07-22T03:15:47.212" v="1588"/>
          <ac:inkMkLst>
            <pc:docMk/>
            <pc:sldMk cId="0" sldId="264"/>
            <ac:inkMk id="26" creationId="{22861DD3-5FA6-1589-B334-DD48244DA352}"/>
          </ac:inkMkLst>
        </pc:inkChg>
        <pc:inkChg chg="add">
          <ac:chgData name="Suraj Arya" userId="116808dbeaa341df" providerId="LiveId" clId="{CB52D8DE-3FB5-4617-A227-A827955C3A93}" dt="2025-07-22T03:15:45.761" v="1585" actId="9405"/>
          <ac:inkMkLst>
            <pc:docMk/>
            <pc:sldMk cId="0" sldId="264"/>
            <ac:inkMk id="27" creationId="{384211AA-A2A8-3620-8CC6-57FF5B8A7CB4}"/>
          </ac:inkMkLst>
        </pc:inkChg>
        <pc:inkChg chg="add">
          <ac:chgData name="Suraj Arya" userId="116808dbeaa341df" providerId="LiveId" clId="{CB52D8DE-3FB5-4617-A227-A827955C3A93}" dt="2025-07-22T03:15:46.193" v="1586" actId="9405"/>
          <ac:inkMkLst>
            <pc:docMk/>
            <pc:sldMk cId="0" sldId="264"/>
            <ac:inkMk id="28" creationId="{2AA9FA57-2FA3-244A-B6D2-4EC715DF5EBF}"/>
          </ac:inkMkLst>
        </pc:inkChg>
        <pc:inkChg chg="add">
          <ac:chgData name="Suraj Arya" userId="116808dbeaa341df" providerId="LiveId" clId="{CB52D8DE-3FB5-4617-A227-A827955C3A93}" dt="2025-07-22T03:15:46.479" v="1587" actId="9405"/>
          <ac:inkMkLst>
            <pc:docMk/>
            <pc:sldMk cId="0" sldId="264"/>
            <ac:inkMk id="29" creationId="{4C9E3B0F-C290-EA2C-880C-F4FF858CFD6F}"/>
          </ac:inkMkLst>
        </pc:inkChg>
      </pc:sldChg>
      <pc:sldChg chg="addSp delSp modSp mod modTransition setBg">
        <pc:chgData name="Suraj Arya" userId="116808dbeaa341df" providerId="LiveId" clId="{CB52D8DE-3FB5-4617-A227-A827955C3A93}" dt="2025-07-22T13:16:26.676" v="1703" actId="9405"/>
        <pc:sldMkLst>
          <pc:docMk/>
          <pc:sldMk cId="0" sldId="265"/>
        </pc:sldMkLst>
        <pc:spChg chg="mod">
          <ac:chgData name="Suraj Arya" userId="116808dbeaa341df" providerId="LiveId" clId="{CB52D8DE-3FB5-4617-A227-A827955C3A93}" dt="2025-07-14T04:14:44.971" v="954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14:41.778" v="953" actId="1076"/>
          <ac:spMkLst>
            <pc:docMk/>
            <pc:sldMk cId="0" sldId="265"/>
            <ac:spMk id="3" creationId="{00000000-0000-0000-0000-000000000000}"/>
          </ac:spMkLst>
        </pc:spChg>
        <pc:grpChg chg="del mod">
          <ac:chgData name="Suraj Arya" userId="116808dbeaa341df" providerId="LiveId" clId="{CB52D8DE-3FB5-4617-A227-A827955C3A93}" dt="2025-07-21T12:49:38.102" v="1475"/>
          <ac:grpSpMkLst>
            <pc:docMk/>
            <pc:sldMk cId="0" sldId="265"/>
            <ac:grpSpMk id="11" creationId="{E4A40700-2D15-19D9-BF1F-1B45A4306F92}"/>
          </ac:grpSpMkLst>
        </pc:grpChg>
        <pc:grpChg chg="del mod">
          <ac:chgData name="Suraj Arya" userId="116808dbeaa341df" providerId="LiveId" clId="{CB52D8DE-3FB5-4617-A227-A827955C3A93}" dt="2025-07-21T12:49:31.843" v="1471"/>
          <ac:grpSpMkLst>
            <pc:docMk/>
            <pc:sldMk cId="0" sldId="265"/>
            <ac:grpSpMk id="12" creationId="{A0445B40-1C66-FD4E-3B53-D8902D1F4994}"/>
          </ac:grpSpMkLst>
        </pc:grpChg>
        <pc:grpChg chg="del mod">
          <ac:chgData name="Suraj Arya" userId="116808dbeaa341df" providerId="LiveId" clId="{CB52D8DE-3FB5-4617-A227-A827955C3A93}" dt="2025-07-21T12:49:38.102" v="1475"/>
          <ac:grpSpMkLst>
            <pc:docMk/>
            <pc:sldMk cId="0" sldId="265"/>
            <ac:grpSpMk id="14" creationId="{F080038D-2EC3-ECD7-710D-E5415EC6C104}"/>
          </ac:grpSpMkLst>
        </pc:grpChg>
        <pc:grpChg chg="del mod">
          <ac:chgData name="Suraj Arya" userId="116808dbeaa341df" providerId="LiveId" clId="{CB52D8DE-3FB5-4617-A227-A827955C3A93}" dt="2025-07-21T12:53:19.935" v="1477"/>
          <ac:grpSpMkLst>
            <pc:docMk/>
            <pc:sldMk cId="0" sldId="265"/>
            <ac:grpSpMk id="18" creationId="{9BD6E550-98DD-2E39-7607-0698425A66E3}"/>
          </ac:grpSpMkLst>
        </pc:grpChg>
        <pc:grpChg chg="add del mod">
          <ac:chgData name="Suraj Arya" userId="116808dbeaa341df" providerId="LiveId" clId="{CB52D8DE-3FB5-4617-A227-A827955C3A93}" dt="2025-07-22T06:53:23.920" v="1655" actId="478"/>
          <ac:grpSpMkLst>
            <pc:docMk/>
            <pc:sldMk cId="0" sldId="265"/>
            <ac:grpSpMk id="19" creationId="{370EE5E7-77A1-8A42-9FC3-589B638DD1D2}"/>
          </ac:grpSpMkLst>
        </pc:grpChg>
        <pc:grpChg chg="add del mod">
          <ac:chgData name="Suraj Arya" userId="116808dbeaa341df" providerId="LiveId" clId="{CB52D8DE-3FB5-4617-A227-A827955C3A93}" dt="2025-07-22T06:53:23.920" v="1655" actId="478"/>
          <ac:grpSpMkLst>
            <pc:docMk/>
            <pc:sldMk cId="0" sldId="265"/>
            <ac:grpSpMk id="21" creationId="{60BBB4B6-91AE-4592-1218-F56E8C795281}"/>
          </ac:grpSpMkLst>
        </pc:grpChg>
        <pc:grpChg chg="del mod">
          <ac:chgData name="Suraj Arya" userId="116808dbeaa341df" providerId="LiveId" clId="{CB52D8DE-3FB5-4617-A227-A827955C3A93}" dt="2025-07-21T12:57:10.915" v="1499"/>
          <ac:grpSpMkLst>
            <pc:docMk/>
            <pc:sldMk cId="0" sldId="265"/>
            <ac:grpSpMk id="25" creationId="{070BE808-91E4-182B-3352-A6DF7D9D2809}"/>
          </ac:grpSpMkLst>
        </pc:grpChg>
        <pc:grpChg chg="add del mod">
          <ac:chgData name="Suraj Arya" userId="116808dbeaa341df" providerId="LiveId" clId="{CB52D8DE-3FB5-4617-A227-A827955C3A93}" dt="2025-07-22T06:53:23.920" v="1655" actId="478"/>
          <ac:grpSpMkLst>
            <pc:docMk/>
            <pc:sldMk cId="0" sldId="265"/>
            <ac:grpSpMk id="29" creationId="{B1677ACC-A72A-0EDA-BE76-CEB66DEE0E1D}"/>
          </ac:grpSpMkLst>
        </pc:grpChg>
        <pc:grpChg chg="add del mod">
          <ac:chgData name="Suraj Arya" userId="116808dbeaa341df" providerId="LiveId" clId="{CB52D8DE-3FB5-4617-A227-A827955C3A93}" dt="2025-07-22T06:53:23.920" v="1655" actId="478"/>
          <ac:grpSpMkLst>
            <pc:docMk/>
            <pc:sldMk cId="0" sldId="265"/>
            <ac:grpSpMk id="34" creationId="{01599C9F-6115-FD7F-1DCE-1A6861A24616}"/>
          </ac:grpSpMkLst>
        </pc:grpChg>
        <pc:grpChg chg="add del mod">
          <ac:chgData name="Suraj Arya" userId="116808dbeaa341df" providerId="LiveId" clId="{CB52D8DE-3FB5-4617-A227-A827955C3A93}" dt="2025-07-22T06:53:23.920" v="1655" actId="478"/>
          <ac:grpSpMkLst>
            <pc:docMk/>
            <pc:sldMk cId="0" sldId="265"/>
            <ac:grpSpMk id="39" creationId="{76C84A84-5BB9-E9C5-7ED1-38A60B2F851A}"/>
          </ac:grpSpMkLst>
        </pc:grpChg>
        <pc:grpChg chg="del mod">
          <ac:chgData name="Suraj Arya" userId="116808dbeaa341df" providerId="LiveId" clId="{CB52D8DE-3FB5-4617-A227-A827955C3A93}" dt="2025-07-21T12:57:15.742" v="1501"/>
          <ac:grpSpMkLst>
            <pc:docMk/>
            <pc:sldMk cId="0" sldId="265"/>
            <ac:grpSpMk id="43" creationId="{51A75CBF-75DB-CE25-A765-E85508A90A42}"/>
          </ac:grpSpMkLst>
        </pc:grpChg>
        <pc:grpChg chg="del mod">
          <ac:chgData name="Suraj Arya" userId="116808dbeaa341df" providerId="LiveId" clId="{CB52D8DE-3FB5-4617-A227-A827955C3A93}" dt="2025-07-21T12:57:19.153" v="1504"/>
          <ac:grpSpMkLst>
            <pc:docMk/>
            <pc:sldMk cId="0" sldId="265"/>
            <ac:grpSpMk id="45" creationId="{D0314474-A23E-4F7D-D2E1-A45B32FC1D4E}"/>
          </ac:grpSpMkLst>
        </pc:grpChg>
        <pc:grpChg chg="del mod">
          <ac:chgData name="Suraj Arya" userId="116808dbeaa341df" providerId="LiveId" clId="{CB52D8DE-3FB5-4617-A227-A827955C3A93}" dt="2025-07-21T12:57:43.950" v="1511"/>
          <ac:grpSpMkLst>
            <pc:docMk/>
            <pc:sldMk cId="0" sldId="265"/>
            <ac:grpSpMk id="48" creationId="{33F94C6E-3038-A11F-192E-D5B52A708AD3}"/>
          </ac:grpSpMkLst>
        </pc:grpChg>
        <pc:grpChg chg="del mod">
          <ac:chgData name="Suraj Arya" userId="116808dbeaa341df" providerId="LiveId" clId="{CB52D8DE-3FB5-4617-A227-A827955C3A93}" dt="2025-07-21T12:57:43.950" v="1511"/>
          <ac:grpSpMkLst>
            <pc:docMk/>
            <pc:sldMk cId="0" sldId="265"/>
            <ac:grpSpMk id="53" creationId="{BDCDA039-DCA1-3AB6-6C54-B4BBEF48F71B}"/>
          </ac:grpSpMkLst>
        </pc:grpChg>
        <pc:grpChg chg="del mod">
          <ac:chgData name="Suraj Arya" userId="116808dbeaa341df" providerId="LiveId" clId="{CB52D8DE-3FB5-4617-A227-A827955C3A93}" dt="2025-07-22T06:53:30.109" v="1656" actId="478"/>
          <ac:grpSpMkLst>
            <pc:docMk/>
            <pc:sldMk cId="0" sldId="265"/>
            <ac:grpSpMk id="55" creationId="{742878A7-2401-9249-95FD-331A0CE18DE0}"/>
          </ac:grpSpMkLst>
        </pc:grpChg>
        <pc:inkChg chg="add del">
          <ac:chgData name="Suraj Arya" userId="116808dbeaa341df" providerId="LiveId" clId="{CB52D8DE-3FB5-4617-A227-A827955C3A93}" dt="2025-07-22T06:53:23.920" v="1655" actId="478"/>
          <ac:inkMkLst>
            <pc:docMk/>
            <pc:sldMk cId="0" sldId="265"/>
            <ac:inkMk id="4" creationId="{1445DB50-0DAB-191B-B7FE-036F45832D13}"/>
          </ac:inkMkLst>
        </pc:inkChg>
        <pc:inkChg chg="add">
          <ac:chgData name="Suraj Arya" userId="116808dbeaa341df" providerId="LiveId" clId="{CB52D8DE-3FB5-4617-A227-A827955C3A93}" dt="2025-07-22T13:16:26.676" v="1703" actId="9405"/>
          <ac:inkMkLst>
            <pc:docMk/>
            <pc:sldMk cId="0" sldId="265"/>
            <ac:inkMk id="4" creationId="{BC59A56B-A47F-44FB-2A6E-E54CC4A8E96A}"/>
          </ac:inkMkLst>
        </pc:inkChg>
        <pc:inkChg chg="add del">
          <ac:chgData name="Suraj Arya" userId="116808dbeaa341df" providerId="LiveId" clId="{CB52D8DE-3FB5-4617-A227-A827955C3A93}" dt="2025-07-22T06:53:23.920" v="1655" actId="478"/>
          <ac:inkMkLst>
            <pc:docMk/>
            <pc:sldMk cId="0" sldId="265"/>
            <ac:inkMk id="5" creationId="{905033EE-DD5A-D208-E87E-0C843FF219A5}"/>
          </ac:inkMkLst>
        </pc:inkChg>
        <pc:inkChg chg="add mod">
          <ac:chgData name="Suraj Arya" userId="116808dbeaa341df" providerId="LiveId" clId="{CB52D8DE-3FB5-4617-A227-A827955C3A93}" dt="2025-07-21T12:49:38.102" v="1475"/>
          <ac:inkMkLst>
            <pc:docMk/>
            <pc:sldMk cId="0" sldId="265"/>
            <ac:inkMk id="6" creationId="{738256CB-F9B1-A2EE-5CF7-A29688DA03C2}"/>
          </ac:inkMkLst>
        </pc:inkChg>
        <pc:inkChg chg="add mod">
          <ac:chgData name="Suraj Arya" userId="116808dbeaa341df" providerId="LiveId" clId="{CB52D8DE-3FB5-4617-A227-A827955C3A93}" dt="2025-07-21T12:49:31.843" v="1471"/>
          <ac:inkMkLst>
            <pc:docMk/>
            <pc:sldMk cId="0" sldId="265"/>
            <ac:inkMk id="7" creationId="{B526349D-45D0-DC1E-D10C-53276A6ADAEB}"/>
          </ac:inkMkLst>
        </pc:inkChg>
        <pc:inkChg chg="add mod">
          <ac:chgData name="Suraj Arya" userId="116808dbeaa341df" providerId="LiveId" clId="{CB52D8DE-3FB5-4617-A227-A827955C3A93}" dt="2025-07-21T12:49:31.843" v="1471"/>
          <ac:inkMkLst>
            <pc:docMk/>
            <pc:sldMk cId="0" sldId="265"/>
            <ac:inkMk id="8" creationId="{B68EAFCE-4353-4990-895B-4F97F60D3DAB}"/>
          </ac:inkMkLst>
        </pc:inkChg>
        <pc:inkChg chg="add mod">
          <ac:chgData name="Suraj Arya" userId="116808dbeaa341df" providerId="LiveId" clId="{CB52D8DE-3FB5-4617-A227-A827955C3A93}" dt="2025-07-21T12:53:19.935" v="1477"/>
          <ac:inkMkLst>
            <pc:docMk/>
            <pc:sldMk cId="0" sldId="265"/>
            <ac:inkMk id="9" creationId="{35ABA754-EA21-779E-A9D2-802ED623D57E}"/>
          </ac:inkMkLst>
        </pc:inkChg>
        <pc:inkChg chg="add mod">
          <ac:chgData name="Suraj Arya" userId="116808dbeaa341df" providerId="LiveId" clId="{CB52D8DE-3FB5-4617-A227-A827955C3A93}" dt="2025-07-21T12:53:19.935" v="1477"/>
          <ac:inkMkLst>
            <pc:docMk/>
            <pc:sldMk cId="0" sldId="265"/>
            <ac:inkMk id="10" creationId="{725AAA95-9810-F766-5A76-7F1D0E195512}"/>
          </ac:inkMkLst>
        </pc:inkChg>
        <pc:inkChg chg="add del mod">
          <ac:chgData name="Suraj Arya" userId="116808dbeaa341df" providerId="LiveId" clId="{CB52D8DE-3FB5-4617-A227-A827955C3A93}" dt="2025-07-22T06:53:23.920" v="1655" actId="478"/>
          <ac:inkMkLst>
            <pc:docMk/>
            <pc:sldMk cId="0" sldId="265"/>
            <ac:inkMk id="13" creationId="{08B1CBDF-FE75-F917-C93E-B757C84ADDEA}"/>
          </ac:inkMkLst>
        </pc:inkChg>
        <pc:inkChg chg="add mod">
          <ac:chgData name="Suraj Arya" userId="116808dbeaa341df" providerId="LiveId" clId="{CB52D8DE-3FB5-4617-A227-A827955C3A93}" dt="2025-07-21T12:49:38.102" v="1475"/>
          <ac:inkMkLst>
            <pc:docMk/>
            <pc:sldMk cId="0" sldId="265"/>
            <ac:inkMk id="15" creationId="{6869153F-52AE-F3D3-23C3-2DDE051831BE}"/>
          </ac:inkMkLst>
        </pc:inkChg>
        <pc:inkChg chg="add mod">
          <ac:chgData name="Suraj Arya" userId="116808dbeaa341df" providerId="LiveId" clId="{CB52D8DE-3FB5-4617-A227-A827955C3A93}" dt="2025-07-21T12:53:19.935" v="1477"/>
          <ac:inkMkLst>
            <pc:docMk/>
            <pc:sldMk cId="0" sldId="265"/>
            <ac:inkMk id="16" creationId="{CF1B8EB3-BA11-C006-BB2F-A2A6D1E28A5D}"/>
          </ac:inkMkLst>
        </pc:inkChg>
        <pc:inkChg chg="add mod">
          <ac:chgData name="Suraj Arya" userId="116808dbeaa341df" providerId="LiveId" clId="{CB52D8DE-3FB5-4617-A227-A827955C3A93}" dt="2025-07-21T12:53:19.935" v="1477"/>
          <ac:inkMkLst>
            <pc:docMk/>
            <pc:sldMk cId="0" sldId="265"/>
            <ac:inkMk id="17" creationId="{B98067D8-038D-AC80-73E7-D3BF06B865FB}"/>
          </ac:inkMkLst>
        </pc:inkChg>
        <pc:inkChg chg="add mod">
          <ac:chgData name="Suraj Arya" userId="116808dbeaa341df" providerId="LiveId" clId="{CB52D8DE-3FB5-4617-A227-A827955C3A93}" dt="2025-07-21T12:53:19.935" v="1477"/>
          <ac:inkMkLst>
            <pc:docMk/>
            <pc:sldMk cId="0" sldId="265"/>
            <ac:inkMk id="20" creationId="{A8973DD3-AAF5-F6F0-E41B-E08C65C2103D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22" creationId="{353FD1FC-3F5A-162F-BEE3-63E4259D3BFF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23" creationId="{4FF7BE9F-25EB-DE18-5DB2-BD4221F58758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24" creationId="{3160E920-E34A-32DA-8E52-DCF5EF1D33C6}"/>
          </ac:inkMkLst>
        </pc:inkChg>
        <pc:inkChg chg="add mod">
          <ac:chgData name="Suraj Arya" userId="116808dbeaa341df" providerId="LiveId" clId="{CB52D8DE-3FB5-4617-A227-A827955C3A93}" dt="2025-07-21T12:56:39.135" v="1485"/>
          <ac:inkMkLst>
            <pc:docMk/>
            <pc:sldMk cId="0" sldId="265"/>
            <ac:inkMk id="26" creationId="{37226BA6-02CC-E7BC-DA34-B193D507517E}"/>
          </ac:inkMkLst>
        </pc:inkChg>
        <pc:inkChg chg="add mod">
          <ac:chgData name="Suraj Arya" userId="116808dbeaa341df" providerId="LiveId" clId="{CB52D8DE-3FB5-4617-A227-A827955C3A93}" dt="2025-07-21T12:56:39.135" v="1485"/>
          <ac:inkMkLst>
            <pc:docMk/>
            <pc:sldMk cId="0" sldId="265"/>
            <ac:inkMk id="27" creationId="{AB8E698F-31A3-6FE6-8388-C553D1C8CD35}"/>
          </ac:inkMkLst>
        </pc:inkChg>
        <pc:inkChg chg="add mod">
          <ac:chgData name="Suraj Arya" userId="116808dbeaa341df" providerId="LiveId" clId="{CB52D8DE-3FB5-4617-A227-A827955C3A93}" dt="2025-07-21T12:56:39.135" v="1485"/>
          <ac:inkMkLst>
            <pc:docMk/>
            <pc:sldMk cId="0" sldId="265"/>
            <ac:inkMk id="28" creationId="{1278ACE4-515E-E5C9-C0F9-D578D02BD776}"/>
          </ac:inkMkLst>
        </pc:inkChg>
        <pc:inkChg chg="add mod">
          <ac:chgData name="Suraj Arya" userId="116808dbeaa341df" providerId="LiveId" clId="{CB52D8DE-3FB5-4617-A227-A827955C3A93}" dt="2025-07-21T12:56:49.401" v="1490"/>
          <ac:inkMkLst>
            <pc:docMk/>
            <pc:sldMk cId="0" sldId="265"/>
            <ac:inkMk id="30" creationId="{935015E4-5EC9-0864-1BF2-F25CD8984EE4}"/>
          </ac:inkMkLst>
        </pc:inkChg>
        <pc:inkChg chg="add mod">
          <ac:chgData name="Suraj Arya" userId="116808dbeaa341df" providerId="LiveId" clId="{CB52D8DE-3FB5-4617-A227-A827955C3A93}" dt="2025-07-21T12:56:49.401" v="1490"/>
          <ac:inkMkLst>
            <pc:docMk/>
            <pc:sldMk cId="0" sldId="265"/>
            <ac:inkMk id="31" creationId="{D359A8FA-32DA-3EF1-3CB4-920F5BFA2E60}"/>
          </ac:inkMkLst>
        </pc:inkChg>
        <pc:inkChg chg="add mod">
          <ac:chgData name="Suraj Arya" userId="116808dbeaa341df" providerId="LiveId" clId="{CB52D8DE-3FB5-4617-A227-A827955C3A93}" dt="2025-07-21T12:56:49.401" v="1490"/>
          <ac:inkMkLst>
            <pc:docMk/>
            <pc:sldMk cId="0" sldId="265"/>
            <ac:inkMk id="32" creationId="{486DF73A-D66B-9A81-22BE-90339CACCCB9}"/>
          </ac:inkMkLst>
        </pc:inkChg>
        <pc:inkChg chg="add mod">
          <ac:chgData name="Suraj Arya" userId="116808dbeaa341df" providerId="LiveId" clId="{CB52D8DE-3FB5-4617-A227-A827955C3A93}" dt="2025-07-21T12:56:49.401" v="1490"/>
          <ac:inkMkLst>
            <pc:docMk/>
            <pc:sldMk cId="0" sldId="265"/>
            <ac:inkMk id="33" creationId="{73C39B54-3E81-41DB-D205-5DD312459D9C}"/>
          </ac:inkMkLst>
        </pc:inkChg>
        <pc:inkChg chg="add del">
          <ac:chgData name="Suraj Arya" userId="116808dbeaa341df" providerId="LiveId" clId="{CB52D8DE-3FB5-4617-A227-A827955C3A93}" dt="2025-07-22T06:53:23.920" v="1655" actId="478"/>
          <ac:inkMkLst>
            <pc:docMk/>
            <pc:sldMk cId="0" sldId="265"/>
            <ac:inkMk id="35" creationId="{73E3C18C-1F1F-5E32-AFF2-B7A263E0C634}"/>
          </ac:inkMkLst>
        </pc:inkChg>
        <pc:inkChg chg="add mod">
          <ac:chgData name="Suraj Arya" userId="116808dbeaa341df" providerId="LiveId" clId="{CB52D8DE-3FB5-4617-A227-A827955C3A93}" dt="2025-07-21T12:57:03.092" v="1495"/>
          <ac:inkMkLst>
            <pc:docMk/>
            <pc:sldMk cId="0" sldId="265"/>
            <ac:inkMk id="36" creationId="{F3222749-A4B2-C06C-702D-5EF544CF7830}"/>
          </ac:inkMkLst>
        </pc:inkChg>
        <pc:inkChg chg="add mod">
          <ac:chgData name="Suraj Arya" userId="116808dbeaa341df" providerId="LiveId" clId="{CB52D8DE-3FB5-4617-A227-A827955C3A93}" dt="2025-07-21T12:57:03.092" v="1495"/>
          <ac:inkMkLst>
            <pc:docMk/>
            <pc:sldMk cId="0" sldId="265"/>
            <ac:inkMk id="37" creationId="{477B30DA-D5BD-0431-F342-DEFACAF48916}"/>
          </ac:inkMkLst>
        </pc:inkChg>
        <pc:inkChg chg="add mod">
          <ac:chgData name="Suraj Arya" userId="116808dbeaa341df" providerId="LiveId" clId="{CB52D8DE-3FB5-4617-A227-A827955C3A93}" dt="2025-07-21T12:57:03.092" v="1495"/>
          <ac:inkMkLst>
            <pc:docMk/>
            <pc:sldMk cId="0" sldId="265"/>
            <ac:inkMk id="38" creationId="{46C34A22-4B61-900A-899B-C06D62EA5406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40" creationId="{319126F6-58B4-5E4C-0642-603FACA97A9C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41" creationId="{2DC93895-86A3-6E4C-285A-973A2B7B9B86}"/>
          </ac:inkMkLst>
        </pc:inkChg>
        <pc:inkChg chg="add del mod">
          <ac:chgData name="Suraj Arya" userId="116808dbeaa341df" providerId="LiveId" clId="{CB52D8DE-3FB5-4617-A227-A827955C3A93}" dt="2025-07-22T06:53:23.920" v="1655" actId="478"/>
          <ac:inkMkLst>
            <pc:docMk/>
            <pc:sldMk cId="0" sldId="265"/>
            <ac:inkMk id="42" creationId="{38214B06-9033-EAAF-1F39-6489D02066E3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44" creationId="{DFA01F8C-4783-7605-4399-589EC03AF0E6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46" creationId="{3A8854C2-7C05-50EB-3F1C-A4FFD0EF9B62}"/>
          </ac:inkMkLst>
        </pc:inkChg>
        <pc:inkChg chg="add mod">
          <ac:chgData name="Suraj Arya" userId="116808dbeaa341df" providerId="LiveId" clId="{CB52D8DE-3FB5-4617-A227-A827955C3A93}" dt="2025-07-21T12:57:19.153" v="1504"/>
          <ac:inkMkLst>
            <pc:docMk/>
            <pc:sldMk cId="0" sldId="265"/>
            <ac:inkMk id="47" creationId="{65C08D27-25C6-4C4F-2E4C-DD9A42F807E8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49" creationId="{19AA4F1B-06A2-C73A-5A09-7F160A9630A1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50" creationId="{64F78B17-CE7A-32EF-A791-11A783D08D5F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51" creationId="{7F917103-4269-8085-C4EE-2414D3BB1E23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52" creationId="{3CEF08C7-C63C-32F4-8516-E6B43F55B003}"/>
          </ac:inkMkLst>
        </pc:inkChg>
        <pc:inkChg chg="add mod">
          <ac:chgData name="Suraj Arya" userId="116808dbeaa341df" providerId="LiveId" clId="{CB52D8DE-3FB5-4617-A227-A827955C3A93}" dt="2025-07-21T12:57:43.950" v="1511"/>
          <ac:inkMkLst>
            <pc:docMk/>
            <pc:sldMk cId="0" sldId="265"/>
            <ac:inkMk id="54" creationId="{D59144EE-4D55-2C5A-D607-C476D1A75052}"/>
          </ac:inkMkLst>
        </pc:inkChg>
      </pc:sldChg>
      <pc:sldChg chg="addSp delSp modSp mod ord modTransition setBg modNotesTx">
        <pc:chgData name="Suraj Arya" userId="116808dbeaa341df" providerId="LiveId" clId="{CB52D8DE-3FB5-4617-A227-A827955C3A93}" dt="2025-07-22T13:16:36.366" v="1706"/>
        <pc:sldMkLst>
          <pc:docMk/>
          <pc:sldMk cId="0" sldId="266"/>
        </pc:sldMkLst>
        <pc:spChg chg="mod">
          <ac:chgData name="Suraj Arya" userId="116808dbeaa341df" providerId="LiveId" clId="{CB52D8DE-3FB5-4617-A227-A827955C3A93}" dt="2025-07-14T03:57:59.753" v="229" actId="1076"/>
          <ac:spMkLst>
            <pc:docMk/>
            <pc:sldMk cId="0" sldId="266"/>
            <ac:spMk id="2" creationId="{00000000-0000-0000-0000-000000000000}"/>
          </ac:spMkLst>
        </pc:spChg>
        <pc:spChg chg="mod">
          <ac:chgData name="Suraj Arya" userId="116808dbeaa341df" providerId="LiveId" clId="{CB52D8DE-3FB5-4617-A227-A827955C3A93}" dt="2025-07-14T04:00:23.049" v="255" actId="1076"/>
          <ac:spMkLst>
            <pc:docMk/>
            <pc:sldMk cId="0" sldId="266"/>
            <ac:spMk id="3" creationId="{00000000-0000-0000-0000-000000000000}"/>
          </ac:spMkLst>
        </pc:spChg>
        <pc:grpChg chg="del mod">
          <ac:chgData name="Suraj Arya" userId="116808dbeaa341df" providerId="LiveId" clId="{CB52D8DE-3FB5-4617-A227-A827955C3A93}" dt="2025-07-21T12:58:46.585" v="1521"/>
          <ac:grpSpMkLst>
            <pc:docMk/>
            <pc:sldMk cId="0" sldId="266"/>
            <ac:grpSpMk id="7" creationId="{2DE68968-B783-8DDB-A165-4C72A1031FA3}"/>
          </ac:grpSpMkLst>
        </pc:grpChg>
        <pc:grpChg chg="del mod">
          <ac:chgData name="Suraj Arya" userId="116808dbeaa341df" providerId="LiveId" clId="{CB52D8DE-3FB5-4617-A227-A827955C3A93}" dt="2025-07-21T12:58:46.585" v="1521"/>
          <ac:grpSpMkLst>
            <pc:docMk/>
            <pc:sldMk cId="0" sldId="266"/>
            <ac:grpSpMk id="14" creationId="{BA428D54-B5DB-7789-097C-733C0F50EF01}"/>
          </ac:grpSpMkLst>
        </pc:grpChg>
        <pc:grpChg chg="del mod">
          <ac:chgData name="Suraj Arya" userId="116808dbeaa341df" providerId="LiveId" clId="{CB52D8DE-3FB5-4617-A227-A827955C3A93}" dt="2025-07-21T12:58:51.259" v="1528"/>
          <ac:grpSpMkLst>
            <pc:docMk/>
            <pc:sldMk cId="0" sldId="266"/>
            <ac:grpSpMk id="15" creationId="{CA5D3B03-E8D0-27A5-AB5A-B6C911C1C97E}"/>
          </ac:grpSpMkLst>
        </pc:grpChg>
        <pc:grpChg chg="del mod">
          <ac:chgData name="Suraj Arya" userId="116808dbeaa341df" providerId="LiveId" clId="{CB52D8DE-3FB5-4617-A227-A827955C3A93}" dt="2025-07-21T12:59:14.676" v="1537"/>
          <ac:grpSpMkLst>
            <pc:docMk/>
            <pc:sldMk cId="0" sldId="266"/>
            <ac:grpSpMk id="22" creationId="{15A7FB5C-B774-70FD-63FD-744646688D32}"/>
          </ac:grpSpMkLst>
        </pc:grpChg>
        <pc:grpChg chg="del mod">
          <ac:chgData name="Suraj Arya" userId="116808dbeaa341df" providerId="LiveId" clId="{CB52D8DE-3FB5-4617-A227-A827955C3A93}" dt="2025-07-22T06:52:58.303" v="1647" actId="478"/>
          <ac:grpSpMkLst>
            <pc:docMk/>
            <pc:sldMk cId="0" sldId="266"/>
            <ac:grpSpMk id="25" creationId="{BB3F22E3-8D6B-95BB-837F-F72E5E8FA623}"/>
          </ac:grpSpMkLst>
        </pc:grpChg>
        <pc:grpChg chg="del mod">
          <ac:chgData name="Suraj Arya" userId="116808dbeaa341df" providerId="LiveId" clId="{CB52D8DE-3FB5-4617-A227-A827955C3A93}" dt="2025-07-22T06:52:59.397" v="1648" actId="478"/>
          <ac:grpSpMkLst>
            <pc:docMk/>
            <pc:sldMk cId="0" sldId="266"/>
            <ac:grpSpMk id="31" creationId="{ED810D59-4AD0-D0DF-95CA-637704E02CF3}"/>
          </ac:grpSpMkLst>
        </pc:grpChg>
        <pc:grpChg chg="del mod">
          <ac:chgData name="Suraj Arya" userId="116808dbeaa341df" providerId="LiveId" clId="{CB52D8DE-3FB5-4617-A227-A827955C3A93}" dt="2025-07-22T06:53:00.452" v="1649" actId="478"/>
          <ac:grpSpMkLst>
            <pc:docMk/>
            <pc:sldMk cId="0" sldId="266"/>
            <ac:grpSpMk id="47" creationId="{57808912-5DFA-8C28-0E23-144179B3132A}"/>
          </ac:grpSpMkLst>
        </pc:grpChg>
        <pc:grpChg chg="del mod">
          <ac:chgData name="Suraj Arya" userId="116808dbeaa341df" providerId="LiveId" clId="{CB52D8DE-3FB5-4617-A227-A827955C3A93}" dt="2025-07-21T12:59:52.375" v="1558"/>
          <ac:grpSpMkLst>
            <pc:docMk/>
            <pc:sldMk cId="0" sldId="266"/>
            <ac:grpSpMk id="50" creationId="{FE06405B-BAD1-8E4D-AF30-C4CCF38A658B}"/>
          </ac:grpSpMkLst>
        </pc:grpChg>
        <pc:grpChg chg="del mod">
          <ac:chgData name="Suraj Arya" userId="116808dbeaa341df" providerId="LiveId" clId="{CB52D8DE-3FB5-4617-A227-A827955C3A93}" dt="2025-07-21T12:59:53.322" v="1560"/>
          <ac:grpSpMkLst>
            <pc:docMk/>
            <pc:sldMk cId="0" sldId="266"/>
            <ac:grpSpMk id="52" creationId="{3E443765-696A-3F00-3714-398C0AFB98BB}"/>
          </ac:grpSpMkLst>
        </pc:grpChg>
        <pc:grpChg chg="del mod">
          <ac:chgData name="Suraj Arya" userId="116808dbeaa341df" providerId="LiveId" clId="{CB52D8DE-3FB5-4617-A227-A827955C3A93}" dt="2025-07-22T06:52:57.405" v="1646" actId="478"/>
          <ac:grpSpMkLst>
            <pc:docMk/>
            <pc:sldMk cId="0" sldId="266"/>
            <ac:grpSpMk id="54" creationId="{561A8405-8DB9-A0F6-4BB5-D547AFD00C23}"/>
          </ac:grpSpMkLst>
        </pc:grpChg>
        <pc:inkChg chg="add del">
          <ac:chgData name="Suraj Arya" userId="116808dbeaa341df" providerId="LiveId" clId="{CB52D8DE-3FB5-4617-A227-A827955C3A93}" dt="2025-07-21T02:46:56.011" v="1458" actId="9405"/>
          <ac:inkMkLst>
            <pc:docMk/>
            <pc:sldMk cId="0" sldId="266"/>
            <ac:inkMk id="4" creationId="{40F1CB89-375C-F8C9-0E80-5EE699550517}"/>
          </ac:inkMkLst>
        </pc:inkChg>
        <pc:inkChg chg="add mod">
          <ac:chgData name="Suraj Arya" userId="116808dbeaa341df" providerId="LiveId" clId="{CB52D8DE-3FB5-4617-A227-A827955C3A93}" dt="2025-07-21T12:58:51.259" v="1528"/>
          <ac:inkMkLst>
            <pc:docMk/>
            <pc:sldMk cId="0" sldId="266"/>
            <ac:inkMk id="4" creationId="{8B517C27-2E5A-B8D3-3311-ADC8BBE81C75}"/>
          </ac:inkMkLst>
        </pc:inkChg>
        <pc:inkChg chg="add mod">
          <ac:chgData name="Suraj Arya" userId="116808dbeaa341df" providerId="LiveId" clId="{CB52D8DE-3FB5-4617-A227-A827955C3A93}" dt="2025-07-21T12:58:46.585" v="1521"/>
          <ac:inkMkLst>
            <pc:docMk/>
            <pc:sldMk cId="0" sldId="266"/>
            <ac:inkMk id="5" creationId="{0EC60161-E28E-CF20-A26D-6B2B5DDF7AF5}"/>
          </ac:inkMkLst>
        </pc:inkChg>
        <pc:inkChg chg="add del">
          <ac:chgData name="Suraj Arya" userId="116808dbeaa341df" providerId="LiveId" clId="{CB52D8DE-3FB5-4617-A227-A827955C3A93}" dt="2025-07-21T02:46:55.810" v="1457" actId="9405"/>
          <ac:inkMkLst>
            <pc:docMk/>
            <pc:sldMk cId="0" sldId="266"/>
            <ac:inkMk id="5" creationId="{432CB05B-8760-BC89-4FF8-363A7D928065}"/>
          </ac:inkMkLst>
        </pc:inkChg>
        <pc:inkChg chg="add mod">
          <ac:chgData name="Suraj Arya" userId="116808dbeaa341df" providerId="LiveId" clId="{CB52D8DE-3FB5-4617-A227-A827955C3A93}" dt="2025-07-21T12:58:51.259" v="1528"/>
          <ac:inkMkLst>
            <pc:docMk/>
            <pc:sldMk cId="0" sldId="266"/>
            <ac:inkMk id="6" creationId="{223CBA0A-9315-43D2-9E83-ED61A6FF8818}"/>
          </ac:inkMkLst>
        </pc:inkChg>
        <pc:inkChg chg="add del">
          <ac:chgData name="Suraj Arya" userId="116808dbeaa341df" providerId="LiveId" clId="{CB52D8DE-3FB5-4617-A227-A827955C3A93}" dt="2025-07-21T02:46:55.634" v="1456" actId="9405"/>
          <ac:inkMkLst>
            <pc:docMk/>
            <pc:sldMk cId="0" sldId="266"/>
            <ac:inkMk id="6" creationId="{3AB06F96-0A9D-72A3-6882-CA8F7D27773A}"/>
          </ac:inkMkLst>
        </pc:inkChg>
        <pc:inkChg chg="add del">
          <ac:chgData name="Suraj Arya" userId="116808dbeaa341df" providerId="LiveId" clId="{CB52D8DE-3FB5-4617-A227-A827955C3A93}" dt="2025-07-21T02:46:55.467" v="1455" actId="9405"/>
          <ac:inkMkLst>
            <pc:docMk/>
            <pc:sldMk cId="0" sldId="266"/>
            <ac:inkMk id="7" creationId="{D5B6F271-BDEC-C843-1E8F-E4FFDFF0BACB}"/>
          </ac:inkMkLst>
        </pc:inkChg>
        <pc:inkChg chg="add del">
          <ac:chgData name="Suraj Arya" userId="116808dbeaa341df" providerId="LiveId" clId="{CB52D8DE-3FB5-4617-A227-A827955C3A93}" dt="2025-07-22T06:53:12.702" v="1652" actId="478"/>
          <ac:inkMkLst>
            <pc:docMk/>
            <pc:sldMk cId="0" sldId="266"/>
            <ac:inkMk id="8" creationId="{0957F6C3-8F1C-6056-086C-360C60A0AE31}"/>
          </ac:inkMkLst>
        </pc:inkChg>
        <pc:inkChg chg="add del mod">
          <ac:chgData name="Suraj Arya" userId="116808dbeaa341df" providerId="LiveId" clId="{CB52D8DE-3FB5-4617-A227-A827955C3A93}" dt="2025-07-22T06:53:12.702" v="1652" actId="478"/>
          <ac:inkMkLst>
            <pc:docMk/>
            <pc:sldMk cId="0" sldId="266"/>
            <ac:inkMk id="9" creationId="{8273001A-D0A9-A5E5-4E75-1EEA3236783A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10" creationId="{59996707-E181-FDC2-35DF-91A707191055}"/>
          </ac:inkMkLst>
        </pc:inkChg>
        <pc:inkChg chg="add mod">
          <ac:chgData name="Suraj Arya" userId="116808dbeaa341df" providerId="LiveId" clId="{CB52D8DE-3FB5-4617-A227-A827955C3A93}" dt="2025-07-21T12:58:51.259" v="1528"/>
          <ac:inkMkLst>
            <pc:docMk/>
            <pc:sldMk cId="0" sldId="266"/>
            <ac:inkMk id="11" creationId="{C0C61160-3321-DD50-F8FD-9F5EDAA57A5E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12" creationId="{890A68BB-4FD9-976D-F2A7-0E7FC8BA82C3}"/>
          </ac:inkMkLst>
        </pc:inkChg>
        <pc:inkChg chg="add mod">
          <ac:chgData name="Suraj Arya" userId="116808dbeaa341df" providerId="LiveId" clId="{CB52D8DE-3FB5-4617-A227-A827955C3A93}" dt="2025-07-21T12:58:51.259" v="1528"/>
          <ac:inkMkLst>
            <pc:docMk/>
            <pc:sldMk cId="0" sldId="266"/>
            <ac:inkMk id="13" creationId="{95B2DF96-AB6E-F943-F055-D0A4966736E5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16" creationId="{2AE7CD21-52BB-27BB-E482-ACAF100CC61C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17" creationId="{467E62E5-D41F-16FF-DFAD-9A1FCC718CCD}"/>
          </ac:inkMkLst>
        </pc:inkChg>
        <pc:inkChg chg="add del">
          <ac:chgData name="Suraj Arya" userId="116808dbeaa341df" providerId="LiveId" clId="{CB52D8DE-3FB5-4617-A227-A827955C3A93}" dt="2025-07-21T12:58:49.409" v="1525"/>
          <ac:inkMkLst>
            <pc:docMk/>
            <pc:sldMk cId="0" sldId="266"/>
            <ac:inkMk id="18" creationId="{E0855935-6617-E73E-EA53-C87CC2DC945A}"/>
          </ac:inkMkLst>
        </pc:inkChg>
        <pc:inkChg chg="add del">
          <ac:chgData name="Suraj Arya" userId="116808dbeaa341df" providerId="LiveId" clId="{CB52D8DE-3FB5-4617-A227-A827955C3A93}" dt="2025-07-22T06:53:01.162" v="1650" actId="478"/>
          <ac:inkMkLst>
            <pc:docMk/>
            <pc:sldMk cId="0" sldId="266"/>
            <ac:inkMk id="19" creationId="{CC191237-2205-A5C9-EB11-A23100892343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20" creationId="{51356FBE-18ED-1518-3BD8-D0EA8AAE8411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21" creationId="{833BA85D-0BA9-E832-4D13-7AA879982EF0}"/>
          </ac:inkMkLst>
        </pc:inkChg>
        <pc:inkChg chg="add mod">
          <ac:chgData name="Suraj Arya" userId="116808dbeaa341df" providerId="LiveId" clId="{CB52D8DE-3FB5-4617-A227-A827955C3A93}" dt="2025-07-21T12:58:56.326" v="1531"/>
          <ac:inkMkLst>
            <pc:docMk/>
            <pc:sldMk cId="0" sldId="266"/>
            <ac:inkMk id="23" creationId="{5EC172A2-1C11-2DA1-D29F-C67B2A25BBAF}"/>
          </ac:inkMkLst>
        </pc:inkChg>
        <pc:inkChg chg="add mod">
          <ac:chgData name="Suraj Arya" userId="116808dbeaa341df" providerId="LiveId" clId="{CB52D8DE-3FB5-4617-A227-A827955C3A93}" dt="2025-07-21T12:58:56.326" v="1531"/>
          <ac:inkMkLst>
            <pc:docMk/>
            <pc:sldMk cId="0" sldId="266"/>
            <ac:inkMk id="24" creationId="{75212D81-0DBB-90BE-AE87-CE3F056FA11C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26" creationId="{50FCE062-B4EA-B35A-1F48-9122E4F1F07D}"/>
          </ac:inkMkLst>
        </pc:inkChg>
        <pc:inkChg chg="add">
          <ac:chgData name="Suraj Arya" userId="116808dbeaa341df" providerId="LiveId" clId="{CB52D8DE-3FB5-4617-A227-A827955C3A93}" dt="2025-07-21T12:59:10.808" v="1533" actId="9405"/>
          <ac:inkMkLst>
            <pc:docMk/>
            <pc:sldMk cId="0" sldId="266"/>
            <ac:inkMk id="27" creationId="{5971CD62-F6D3-EB7B-23BE-150B0937ECD6}"/>
          </ac:inkMkLst>
        </pc:inkChg>
        <pc:inkChg chg="add mod">
          <ac:chgData name="Suraj Arya" userId="116808dbeaa341df" providerId="LiveId" clId="{CB52D8DE-3FB5-4617-A227-A827955C3A93}" dt="2025-07-21T12:59:14.676" v="1537"/>
          <ac:inkMkLst>
            <pc:docMk/>
            <pc:sldMk cId="0" sldId="266"/>
            <ac:inkMk id="28" creationId="{0C616F21-A1D4-E19C-6AC0-1D4330AD62D9}"/>
          </ac:inkMkLst>
        </pc:inkChg>
        <pc:inkChg chg="add">
          <ac:chgData name="Suraj Arya" userId="116808dbeaa341df" providerId="LiveId" clId="{CB52D8DE-3FB5-4617-A227-A827955C3A93}" dt="2025-07-21T12:59:12.837" v="1535" actId="9405"/>
          <ac:inkMkLst>
            <pc:docMk/>
            <pc:sldMk cId="0" sldId="266"/>
            <ac:inkMk id="29" creationId="{BF965611-CC7C-E377-24D8-C6D3FCF5902E}"/>
          </ac:inkMkLst>
        </pc:inkChg>
        <pc:inkChg chg="add">
          <ac:chgData name="Suraj Arya" userId="116808dbeaa341df" providerId="LiveId" clId="{CB52D8DE-3FB5-4617-A227-A827955C3A93}" dt="2025-07-21T12:59:14.017" v="1536" actId="9405"/>
          <ac:inkMkLst>
            <pc:docMk/>
            <pc:sldMk cId="0" sldId="266"/>
            <ac:inkMk id="30" creationId="{C4E2A346-3186-7EC5-3AE5-12F7F0DB8A4B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32" creationId="{C21139B0-0481-F048-133D-3A2E6F3F78BD}"/>
          </ac:inkMkLst>
        </pc:inkChg>
        <pc:inkChg chg="add">
          <ac:chgData name="Suraj Arya" userId="116808dbeaa341df" providerId="LiveId" clId="{CB52D8DE-3FB5-4617-A227-A827955C3A93}" dt="2025-07-21T12:59:19.818" v="1539" actId="9405"/>
          <ac:inkMkLst>
            <pc:docMk/>
            <pc:sldMk cId="0" sldId="266"/>
            <ac:inkMk id="33" creationId="{923361A5-6023-67D0-74A0-7D62BE302BC7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34" creationId="{5C75CBA5-F012-D0A1-A693-E615C52F4FF2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35" creationId="{83AC8753-0628-AA56-F33C-8A82D975FFD9}"/>
          </ac:inkMkLst>
        </pc:inkChg>
        <pc:inkChg chg="add">
          <ac:chgData name="Suraj Arya" userId="116808dbeaa341df" providerId="LiveId" clId="{CB52D8DE-3FB5-4617-A227-A827955C3A93}" dt="2025-07-21T12:59:20.643" v="1542" actId="9405"/>
          <ac:inkMkLst>
            <pc:docMk/>
            <pc:sldMk cId="0" sldId="266"/>
            <ac:inkMk id="36" creationId="{5231591C-D586-467C-7006-A35C323BD841}"/>
          </ac:inkMkLst>
        </pc:inkChg>
        <pc:inkChg chg="add">
          <ac:chgData name="Suraj Arya" userId="116808dbeaa341df" providerId="LiveId" clId="{CB52D8DE-3FB5-4617-A227-A827955C3A93}" dt="2025-07-21T12:59:21.344" v="1543" actId="9405"/>
          <ac:inkMkLst>
            <pc:docMk/>
            <pc:sldMk cId="0" sldId="266"/>
            <ac:inkMk id="37" creationId="{FFAC2DEB-B569-9028-7722-F6FF27AD0ED3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38" creationId="{E6E2A356-85BD-D145-73B0-9A0D74483D09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39" creationId="{B2BE7B5B-D157-8A10-6D18-8AE11F118833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40" creationId="{0CBA4C99-3DFB-0C8C-ED03-0B209BAFA2F7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41" creationId="{B2219804-6314-96BF-0D4D-51A7A142A5DD}"/>
          </ac:inkMkLst>
        </pc:inkChg>
        <pc:inkChg chg="add del">
          <ac:chgData name="Suraj Arya" userId="116808dbeaa341df" providerId="LiveId" clId="{CB52D8DE-3FB5-4617-A227-A827955C3A93}" dt="2025-07-21T12:59:24.938" v="1549"/>
          <ac:inkMkLst>
            <pc:docMk/>
            <pc:sldMk cId="0" sldId="266"/>
            <ac:inkMk id="42" creationId="{117EC65E-3968-E793-0CF2-3F0FA72B6BB6}"/>
          </ac:inkMkLst>
        </pc:inkChg>
        <pc:inkChg chg="add del">
          <ac:chgData name="Suraj Arya" userId="116808dbeaa341df" providerId="LiveId" clId="{CB52D8DE-3FB5-4617-A227-A827955C3A93}" dt="2025-07-22T06:53:05.674" v="1651" actId="478"/>
          <ac:inkMkLst>
            <pc:docMk/>
            <pc:sldMk cId="0" sldId="266"/>
            <ac:inkMk id="43" creationId="{FBE37DBA-5650-F60C-687F-87019BB61333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44" creationId="{00828AD0-1CBB-7CC9-0B9F-715EB66923EC}"/>
          </ac:inkMkLst>
        </pc:inkChg>
        <pc:inkChg chg="add mod">
          <ac:chgData name="Suraj Arya" userId="116808dbeaa341df" providerId="LiveId" clId="{CB52D8DE-3FB5-4617-A227-A827955C3A93}" dt="2025-07-21T12:59:32.871" v="1553"/>
          <ac:inkMkLst>
            <pc:docMk/>
            <pc:sldMk cId="0" sldId="266"/>
            <ac:inkMk id="45" creationId="{F3244B00-17E4-7438-A0B8-4B9F6162DE66}"/>
          </ac:inkMkLst>
        </pc:inkChg>
        <pc:inkChg chg="add">
          <ac:chgData name="Suraj Arya" userId="116808dbeaa341df" providerId="LiveId" clId="{CB52D8DE-3FB5-4617-A227-A827955C3A93}" dt="2025-07-21T12:59:32.202" v="1552" actId="9405"/>
          <ac:inkMkLst>
            <pc:docMk/>
            <pc:sldMk cId="0" sldId="266"/>
            <ac:inkMk id="46" creationId="{DA19AF88-A2C1-35C3-E20C-E113829A24F3}"/>
          </ac:inkMkLst>
        </pc:inkChg>
        <pc:inkChg chg="add mod">
          <ac:chgData name="Suraj Arya" userId="116808dbeaa341df" providerId="LiveId" clId="{CB52D8DE-3FB5-4617-A227-A827955C3A93}" dt="2025-07-21T12:59:53.322" v="1560"/>
          <ac:inkMkLst>
            <pc:docMk/>
            <pc:sldMk cId="0" sldId="266"/>
            <ac:inkMk id="48" creationId="{5E15C000-45A4-1030-BBBB-9A5D0DEA6B22}"/>
          </ac:inkMkLst>
        </pc:inkChg>
        <pc:inkChg chg="add mod">
          <ac:chgData name="Suraj Arya" userId="116808dbeaa341df" providerId="LiveId" clId="{CB52D8DE-3FB5-4617-A227-A827955C3A93}" dt="2025-07-21T12:59:53.322" v="1560"/>
          <ac:inkMkLst>
            <pc:docMk/>
            <pc:sldMk cId="0" sldId="266"/>
            <ac:inkMk id="49" creationId="{503C4018-AC11-B9A0-3BE6-C79875FC0CAE}"/>
          </ac:inkMkLst>
        </pc:inkChg>
        <pc:inkChg chg="add mod">
          <ac:chgData name="Suraj Arya" userId="116808dbeaa341df" providerId="LiveId" clId="{CB52D8DE-3FB5-4617-A227-A827955C3A93}" dt="2025-07-21T12:59:53.322" v="1560"/>
          <ac:inkMkLst>
            <pc:docMk/>
            <pc:sldMk cId="0" sldId="266"/>
            <ac:inkMk id="51" creationId="{5189C3B6-78F5-32AA-3022-92B08F25DC21}"/>
          </ac:inkMkLst>
        </pc:inkChg>
        <pc:inkChg chg="add mod">
          <ac:chgData name="Suraj Arya" userId="116808dbeaa341df" providerId="LiveId" clId="{CB52D8DE-3FB5-4617-A227-A827955C3A93}" dt="2025-07-21T12:59:53.322" v="1560"/>
          <ac:inkMkLst>
            <pc:docMk/>
            <pc:sldMk cId="0" sldId="266"/>
            <ac:inkMk id="53" creationId="{49874F24-6750-C3F1-1E59-50FBD6DBB0E8}"/>
          </ac:inkMkLst>
        </pc:inkChg>
        <pc:inkChg chg="add del">
          <ac:chgData name="Suraj Arya" userId="116808dbeaa341df" providerId="LiveId" clId="{CB52D8DE-3FB5-4617-A227-A827955C3A93}" dt="2025-07-22T06:53:12.702" v="1652" actId="478"/>
          <ac:inkMkLst>
            <pc:docMk/>
            <pc:sldMk cId="0" sldId="266"/>
            <ac:inkMk id="55" creationId="{56368E48-1349-1FC9-2EB9-6503EAAEC238}"/>
          </ac:inkMkLst>
        </pc:inkChg>
        <pc:inkChg chg="add del">
          <ac:chgData name="Suraj Arya" userId="116808dbeaa341df" providerId="LiveId" clId="{CB52D8DE-3FB5-4617-A227-A827955C3A93}" dt="2025-07-22T06:53:12.702" v="1652" actId="478"/>
          <ac:inkMkLst>
            <pc:docMk/>
            <pc:sldMk cId="0" sldId="266"/>
            <ac:inkMk id="56" creationId="{98751EE0-24B5-B395-9E80-B15F7B19F593}"/>
          </ac:inkMkLst>
        </pc:inkChg>
        <pc:inkChg chg="add del">
          <ac:chgData name="Suraj Arya" userId="116808dbeaa341df" providerId="LiveId" clId="{CB52D8DE-3FB5-4617-A227-A827955C3A93}" dt="2025-07-22T06:53:12.702" v="1652" actId="478"/>
          <ac:inkMkLst>
            <pc:docMk/>
            <pc:sldMk cId="0" sldId="266"/>
            <ac:inkMk id="57" creationId="{D544F888-8E63-05C6-D452-87BDE4899A29}"/>
          </ac:inkMkLst>
        </pc:inkChg>
      </pc:sldChg>
      <pc:sldChg chg="addSp delSp modSp mod modTransition modAnim modNotesTx">
        <pc:chgData name="Suraj Arya" userId="116808dbeaa341df" providerId="LiveId" clId="{CB52D8DE-3FB5-4617-A227-A827955C3A93}" dt="2025-07-22T06:51:58.187" v="1633" actId="478"/>
        <pc:sldMkLst>
          <pc:docMk/>
          <pc:sldMk cId="3311542694" sldId="267"/>
        </pc:sldMkLst>
        <pc:spChg chg="mod">
          <ac:chgData name="Suraj Arya" userId="116808dbeaa341df" providerId="LiveId" clId="{CB52D8DE-3FB5-4617-A227-A827955C3A93}" dt="2025-07-14T04:36:39.146" v="1058" actId="20577"/>
          <ac:spMkLst>
            <pc:docMk/>
            <pc:sldMk cId="3311542694" sldId="267"/>
            <ac:spMk id="7" creationId="{B5A0F922-4D7B-E606-7066-A1A1A2CC9CAF}"/>
          </ac:spMkLst>
        </pc:spChg>
        <pc:picChg chg="add del mod">
          <ac:chgData name="Suraj Arya" userId="116808dbeaa341df" providerId="LiveId" clId="{CB52D8DE-3FB5-4617-A227-A827955C3A93}" dt="2025-07-22T06:51:58.187" v="1633" actId="478"/>
          <ac:picMkLst>
            <pc:docMk/>
            <pc:sldMk cId="3311542694" sldId="267"/>
            <ac:picMk id="5" creationId="{3E20AEA4-B08E-5D89-878E-8F4660F463F5}"/>
          </ac:picMkLst>
        </pc:picChg>
      </pc:sldChg>
      <pc:sldChg chg="modSp del mod modTransition setBg">
        <pc:chgData name="Suraj Arya" userId="116808dbeaa341df" providerId="LiveId" clId="{CB52D8DE-3FB5-4617-A227-A827955C3A93}" dt="2025-07-18T06:01:04.674" v="1162" actId="47"/>
        <pc:sldMkLst>
          <pc:docMk/>
          <pc:sldMk cId="96097640" sldId="268"/>
        </pc:sldMkLst>
      </pc:sldChg>
      <pc:sldChg chg="addSp delSp modSp new mod modTransition setBg addAnim delAnim modAnim">
        <pc:chgData name="Suraj Arya" userId="116808dbeaa341df" providerId="LiveId" clId="{CB52D8DE-3FB5-4617-A227-A827955C3A93}" dt="2025-07-22T06:52:54.916" v="1645" actId="478"/>
        <pc:sldMkLst>
          <pc:docMk/>
          <pc:sldMk cId="2677726099" sldId="269"/>
        </pc:sldMkLst>
        <pc:grpChg chg="del mod">
          <ac:chgData name="Suraj Arya" userId="116808dbeaa341df" providerId="LiveId" clId="{CB52D8DE-3FB5-4617-A227-A827955C3A93}" dt="2025-07-22T03:16:13.605" v="1593"/>
          <ac:grpSpMkLst>
            <pc:docMk/>
            <pc:sldMk cId="2677726099" sldId="269"/>
            <ac:grpSpMk id="5" creationId="{E5B3F9A5-3330-EF0C-165F-0D956C1BDEA6}"/>
          </ac:grpSpMkLst>
        </pc:grpChg>
        <pc:grpChg chg="mod">
          <ac:chgData name="Suraj Arya" userId="116808dbeaa341df" providerId="LiveId" clId="{CB52D8DE-3FB5-4617-A227-A827955C3A93}" dt="2025-07-22T03:16:13.605" v="1593"/>
          <ac:grpSpMkLst>
            <pc:docMk/>
            <pc:sldMk cId="2677726099" sldId="269"/>
            <ac:grpSpMk id="7" creationId="{A5E7EDD7-5A6B-F3B2-9768-3F49998FE74E}"/>
          </ac:grpSpMkLst>
        </pc:grpChg>
        <pc:grpChg chg="del mod">
          <ac:chgData name="Suraj Arya" userId="116808dbeaa341df" providerId="LiveId" clId="{CB52D8DE-3FB5-4617-A227-A827955C3A93}" dt="2025-07-22T03:16:23.211" v="1599"/>
          <ac:grpSpMkLst>
            <pc:docMk/>
            <pc:sldMk cId="2677726099" sldId="269"/>
            <ac:grpSpMk id="11" creationId="{3D504147-F751-4848-52BA-4D9DA4B890D0}"/>
          </ac:grpSpMkLst>
        </pc:grpChg>
        <pc:grpChg chg="del mod">
          <ac:chgData name="Suraj Arya" userId="116808dbeaa341df" providerId="LiveId" clId="{CB52D8DE-3FB5-4617-A227-A827955C3A93}" dt="2025-07-22T03:16:37.845" v="1610"/>
          <ac:grpSpMkLst>
            <pc:docMk/>
            <pc:sldMk cId="2677726099" sldId="269"/>
            <ac:grpSpMk id="13" creationId="{9A4F3FE6-2F16-00E8-3CF4-6B5F64158F97}"/>
          </ac:grpSpMkLst>
        </pc:grpChg>
        <pc:grpChg chg="del mod">
          <ac:chgData name="Suraj Arya" userId="116808dbeaa341df" providerId="LiveId" clId="{CB52D8DE-3FB5-4617-A227-A827955C3A93}" dt="2025-07-22T06:52:45.355" v="1638" actId="478"/>
          <ac:grpSpMkLst>
            <pc:docMk/>
            <pc:sldMk cId="2677726099" sldId="269"/>
            <ac:grpSpMk id="16" creationId="{958AE5B9-1DD7-5F3C-8EEE-75667DCF51AD}"/>
          </ac:grpSpMkLst>
        </pc:grpChg>
        <pc:grpChg chg="del mod">
          <ac:chgData name="Suraj Arya" userId="116808dbeaa341df" providerId="LiveId" clId="{CB52D8DE-3FB5-4617-A227-A827955C3A93}" dt="2025-07-22T03:16:47.027" v="1618"/>
          <ac:grpSpMkLst>
            <pc:docMk/>
            <pc:sldMk cId="2677726099" sldId="269"/>
            <ac:grpSpMk id="24" creationId="{C08B320A-7257-0A65-8AA5-165E4FCD32F4}"/>
          </ac:grpSpMkLst>
        </pc:grpChg>
        <pc:grpChg chg="del mod">
          <ac:chgData name="Suraj Arya" userId="116808dbeaa341df" providerId="LiveId" clId="{CB52D8DE-3FB5-4617-A227-A827955C3A93}" dt="2025-07-22T06:52:54.916" v="1645" actId="478"/>
          <ac:grpSpMkLst>
            <pc:docMk/>
            <pc:sldMk cId="2677726099" sldId="269"/>
            <ac:grpSpMk id="25" creationId="{16C6CF5B-5048-C419-BA1B-547525356302}"/>
          </ac:grpSpMkLst>
        </pc:grpChg>
        <pc:grpChg chg="del mod">
          <ac:chgData name="Suraj Arya" userId="116808dbeaa341df" providerId="LiveId" clId="{CB52D8DE-3FB5-4617-A227-A827955C3A93}" dt="2025-07-22T06:52:44.539" v="1637" actId="478"/>
          <ac:grpSpMkLst>
            <pc:docMk/>
            <pc:sldMk cId="2677726099" sldId="269"/>
            <ac:grpSpMk id="26" creationId="{BCBEF4C0-D6A3-0EDA-08CC-E99B2329DF1B}"/>
          </ac:grpSpMkLst>
        </pc:grpChg>
        <pc:grpChg chg="del mod">
          <ac:chgData name="Suraj Arya" userId="116808dbeaa341df" providerId="LiveId" clId="{CB52D8DE-3FB5-4617-A227-A827955C3A93}" dt="2025-07-22T03:16:47.027" v="1618"/>
          <ac:grpSpMkLst>
            <pc:docMk/>
            <pc:sldMk cId="2677726099" sldId="269"/>
            <ac:grpSpMk id="34" creationId="{5E86615F-859A-8ED0-02D2-6D803693E936}"/>
          </ac:grpSpMkLst>
        </pc:grpChg>
        <pc:grpChg chg="del mod">
          <ac:chgData name="Suraj Arya" userId="116808dbeaa341df" providerId="LiveId" clId="{CB52D8DE-3FB5-4617-A227-A827955C3A93}" dt="2025-07-22T06:52:54.016" v="1644" actId="478"/>
          <ac:grpSpMkLst>
            <pc:docMk/>
            <pc:sldMk cId="2677726099" sldId="269"/>
            <ac:grpSpMk id="35" creationId="{0E3D1BD1-96AC-BAFF-CC5A-B7F73455A822}"/>
          </ac:grpSpMkLst>
        </pc:grpChg>
        <pc:grpChg chg="del mod">
          <ac:chgData name="Suraj Arya" userId="116808dbeaa341df" providerId="LiveId" clId="{CB52D8DE-3FB5-4617-A227-A827955C3A93}" dt="2025-07-22T06:52:50.058" v="1641" actId="478"/>
          <ac:grpSpMkLst>
            <pc:docMk/>
            <pc:sldMk cId="2677726099" sldId="269"/>
            <ac:grpSpMk id="36" creationId="{96E4136B-198A-B35D-B876-53838E52AAAD}"/>
          </ac:grpSpMkLst>
        </pc:grpChg>
        <pc:grpChg chg="del mod">
          <ac:chgData name="Suraj Arya" userId="116808dbeaa341df" providerId="LiveId" clId="{CB52D8DE-3FB5-4617-A227-A827955C3A93}" dt="2025-07-22T06:52:51.864" v="1643" actId="478"/>
          <ac:grpSpMkLst>
            <pc:docMk/>
            <pc:sldMk cId="2677726099" sldId="269"/>
            <ac:grpSpMk id="42" creationId="{1B6C8596-2F08-B65C-C3DD-DBBAE49D8A90}"/>
          </ac:grpSpMkLst>
        </pc:grpChg>
        <pc:grpChg chg="del mod">
          <ac:chgData name="Suraj Arya" userId="116808dbeaa341df" providerId="LiveId" clId="{CB52D8DE-3FB5-4617-A227-A827955C3A93}" dt="2025-07-22T06:52:51.042" v="1642" actId="478"/>
          <ac:grpSpMkLst>
            <pc:docMk/>
            <pc:sldMk cId="2677726099" sldId="269"/>
            <ac:grpSpMk id="43" creationId="{7EF729CA-2155-79D9-44C6-17324134562F}"/>
          </ac:grpSpMkLst>
        </pc:grpChg>
        <pc:picChg chg="add del mod">
          <ac:chgData name="Suraj Arya" userId="116808dbeaa341df" providerId="LiveId" clId="{CB52D8DE-3FB5-4617-A227-A827955C3A93}" dt="2025-07-22T06:52:48.483" v="1640" actId="478"/>
          <ac:picMkLst>
            <pc:docMk/>
            <pc:sldMk cId="2677726099" sldId="269"/>
            <ac:picMk id="2" creationId="{A0C1894D-4D16-4588-A4AF-69BC74B04B6D}"/>
          </ac:picMkLst>
        </pc:pic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3" creationId="{0B8D48A7-6CF1-E9A5-873B-49BCD220EF7B}"/>
          </ac:inkMkLst>
        </pc:ink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4" creationId="{A8905466-3C42-996E-7DC6-C749CD9E6210}"/>
          </ac:inkMkLst>
        </pc:inkChg>
        <pc:inkChg chg="add mod">
          <ac:chgData name="Suraj Arya" userId="116808dbeaa341df" providerId="LiveId" clId="{CB52D8DE-3FB5-4617-A227-A827955C3A93}" dt="2025-07-22T03:16:13.605" v="1593"/>
          <ac:inkMkLst>
            <pc:docMk/>
            <pc:sldMk cId="2677726099" sldId="269"/>
            <ac:inkMk id="6" creationId="{BB0AB79A-A8FC-3A36-700F-D2AEED98BA2A}"/>
          </ac:inkMkLst>
        </pc:inkChg>
        <pc:inkChg chg="add del">
          <ac:chgData name="Suraj Arya" userId="116808dbeaa341df" providerId="LiveId" clId="{CB52D8DE-3FB5-4617-A227-A827955C3A93}" dt="2025-07-22T06:52:39.874" v="1634" actId="478"/>
          <ac:inkMkLst>
            <pc:docMk/>
            <pc:sldMk cId="2677726099" sldId="269"/>
            <ac:inkMk id="8" creationId="{219532D6-AE38-E731-5F0D-5B9EED97C53A}"/>
          </ac:inkMkLst>
        </pc:inkChg>
        <pc:inkChg chg="add mod">
          <ac:chgData name="Suraj Arya" userId="116808dbeaa341df" providerId="LiveId" clId="{CB52D8DE-3FB5-4617-A227-A827955C3A93}" dt="2025-07-22T03:16:23.211" v="1599"/>
          <ac:inkMkLst>
            <pc:docMk/>
            <pc:sldMk cId="2677726099" sldId="269"/>
            <ac:inkMk id="9" creationId="{360AE92F-F8C1-1A5D-BB9D-5049CDE936EC}"/>
          </ac:inkMkLst>
        </pc:inkChg>
        <pc:inkChg chg="add mod">
          <ac:chgData name="Suraj Arya" userId="116808dbeaa341df" providerId="LiveId" clId="{CB52D8DE-3FB5-4617-A227-A827955C3A93}" dt="2025-07-22T03:16:37.845" v="1610"/>
          <ac:inkMkLst>
            <pc:docMk/>
            <pc:sldMk cId="2677726099" sldId="269"/>
            <ac:inkMk id="10" creationId="{A9ADD32E-B193-6EC8-B49E-CF4CB95B29CA}"/>
          </ac:inkMkLst>
        </pc:inkChg>
        <pc:inkChg chg="add mod">
          <ac:chgData name="Suraj Arya" userId="116808dbeaa341df" providerId="LiveId" clId="{CB52D8DE-3FB5-4617-A227-A827955C3A93}" dt="2025-07-22T03:16:37.845" v="1610"/>
          <ac:inkMkLst>
            <pc:docMk/>
            <pc:sldMk cId="2677726099" sldId="269"/>
            <ac:inkMk id="12" creationId="{561854FC-E48C-98F2-B2C7-3324DB5BFFF9}"/>
          </ac:inkMkLst>
        </pc:inkChg>
        <pc:inkChg chg="add mod">
          <ac:chgData name="Suraj Arya" userId="116808dbeaa341df" providerId="LiveId" clId="{CB52D8DE-3FB5-4617-A227-A827955C3A93}" dt="2025-07-22T03:16:31.009" v="1602"/>
          <ac:inkMkLst>
            <pc:docMk/>
            <pc:sldMk cId="2677726099" sldId="269"/>
            <ac:inkMk id="14" creationId="{E32B0F6D-A19C-A238-C4A2-4D0042183581}"/>
          </ac:inkMkLst>
        </pc:inkChg>
        <pc:inkChg chg="add mod">
          <ac:chgData name="Suraj Arya" userId="116808dbeaa341df" providerId="LiveId" clId="{CB52D8DE-3FB5-4617-A227-A827955C3A93}" dt="2025-07-22T03:16:31.009" v="1602"/>
          <ac:inkMkLst>
            <pc:docMk/>
            <pc:sldMk cId="2677726099" sldId="269"/>
            <ac:inkMk id="15" creationId="{D49F10BB-33A8-9FD4-D20F-234355DE2D30}"/>
          </ac:inkMkLst>
        </pc:inkChg>
        <pc:inkChg chg="add">
          <ac:chgData name="Suraj Arya" userId="116808dbeaa341df" providerId="LiveId" clId="{CB52D8DE-3FB5-4617-A227-A827955C3A93}" dt="2025-07-22T03:16:33.381" v="1603" actId="9405"/>
          <ac:inkMkLst>
            <pc:docMk/>
            <pc:sldMk cId="2677726099" sldId="269"/>
            <ac:inkMk id="17" creationId="{8F69FD8E-8024-46B8-E9CB-AED21B72497A}"/>
          </ac:inkMkLst>
        </pc:inkChg>
        <pc:inkChg chg="add mod">
          <ac:chgData name="Suraj Arya" userId="116808dbeaa341df" providerId="LiveId" clId="{CB52D8DE-3FB5-4617-A227-A827955C3A93}" dt="2025-07-22T03:16:37.845" v="1610"/>
          <ac:inkMkLst>
            <pc:docMk/>
            <pc:sldMk cId="2677726099" sldId="269"/>
            <ac:inkMk id="18" creationId="{6F979720-5E49-C6ED-5FC9-5785AE725536}"/>
          </ac:inkMkLst>
        </pc:inkChg>
        <pc:inkChg chg="add">
          <ac:chgData name="Suraj Arya" userId="116808dbeaa341df" providerId="LiveId" clId="{CB52D8DE-3FB5-4617-A227-A827955C3A93}" dt="2025-07-22T03:16:34.696" v="1605" actId="9405"/>
          <ac:inkMkLst>
            <pc:docMk/>
            <pc:sldMk cId="2677726099" sldId="269"/>
            <ac:inkMk id="19" creationId="{818A6413-63B6-89B1-5A09-D5CBFEE81C87}"/>
          </ac:inkMkLst>
        </pc:inkChg>
        <pc:inkChg chg="add">
          <ac:chgData name="Suraj Arya" userId="116808dbeaa341df" providerId="LiveId" clId="{CB52D8DE-3FB5-4617-A227-A827955C3A93}" dt="2025-07-22T03:16:35.080" v="1606" actId="9405"/>
          <ac:inkMkLst>
            <pc:docMk/>
            <pc:sldMk cId="2677726099" sldId="269"/>
            <ac:inkMk id="20" creationId="{17EE86E6-145C-D1B3-AFEE-4E03702AAC95}"/>
          </ac:inkMkLst>
        </pc:inkChg>
        <pc:inkChg chg="add mod">
          <ac:chgData name="Suraj Arya" userId="116808dbeaa341df" providerId="LiveId" clId="{CB52D8DE-3FB5-4617-A227-A827955C3A93}" dt="2025-07-22T03:16:37.845" v="1610"/>
          <ac:inkMkLst>
            <pc:docMk/>
            <pc:sldMk cId="2677726099" sldId="269"/>
            <ac:inkMk id="21" creationId="{8032F538-104B-E825-B646-1B874AE3234A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22" creationId="{B751827D-B155-6827-BA04-48ADA44C5B33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23" creationId="{CC02A9F7-005C-E2F6-2167-985D4C353D44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27" creationId="{21ED6677-8257-B3B8-9A71-6173B75EE875}"/>
          </ac:inkMkLst>
        </pc:inkChg>
        <pc:inkChg chg="add">
          <ac:chgData name="Suraj Arya" userId="116808dbeaa341df" providerId="LiveId" clId="{CB52D8DE-3FB5-4617-A227-A827955C3A93}" dt="2025-07-22T03:16:41.732" v="1612" actId="9405"/>
          <ac:inkMkLst>
            <pc:docMk/>
            <pc:sldMk cId="2677726099" sldId="269"/>
            <ac:inkMk id="28" creationId="{A6B39DBB-478A-5467-DD9B-67A94626F36E}"/>
          </ac:inkMkLst>
        </pc:inkChg>
        <pc:inkChg chg="add">
          <ac:chgData name="Suraj Arya" userId="116808dbeaa341df" providerId="LiveId" clId="{CB52D8DE-3FB5-4617-A227-A827955C3A93}" dt="2025-07-22T03:16:42.342" v="1613" actId="9405"/>
          <ac:inkMkLst>
            <pc:docMk/>
            <pc:sldMk cId="2677726099" sldId="269"/>
            <ac:inkMk id="29" creationId="{F84057AA-E157-97CF-F3AF-ED7470C3A2DE}"/>
          </ac:inkMkLst>
        </pc:inkChg>
        <pc:inkChg chg="add">
          <ac:chgData name="Suraj Arya" userId="116808dbeaa341df" providerId="LiveId" clId="{CB52D8DE-3FB5-4617-A227-A827955C3A93}" dt="2025-07-22T03:16:43.442" v="1614" actId="9405"/>
          <ac:inkMkLst>
            <pc:docMk/>
            <pc:sldMk cId="2677726099" sldId="269"/>
            <ac:inkMk id="30" creationId="{403ED8C7-2FBC-5287-74E1-88739B36FF8E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31" creationId="{C2E07316-CCDA-2725-E1A7-2D39FF8241A5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32" creationId="{3E9458EF-EB00-C111-F94A-387C459DAB84}"/>
          </ac:inkMkLst>
        </pc:inkChg>
        <pc:inkChg chg="add mod">
          <ac:chgData name="Suraj Arya" userId="116808dbeaa341df" providerId="LiveId" clId="{CB52D8DE-3FB5-4617-A227-A827955C3A93}" dt="2025-07-22T03:16:47.027" v="1618"/>
          <ac:inkMkLst>
            <pc:docMk/>
            <pc:sldMk cId="2677726099" sldId="269"/>
            <ac:inkMk id="33" creationId="{78ADB608-A23E-7CEF-E5E7-CD7BD7DB1940}"/>
          </ac:inkMkLst>
        </pc:inkChg>
        <pc:inkChg chg="add mod">
          <ac:chgData name="Suraj Arya" userId="116808dbeaa341df" providerId="LiveId" clId="{CB52D8DE-3FB5-4617-A227-A827955C3A93}" dt="2025-07-22T03:16:58.598" v="1624"/>
          <ac:inkMkLst>
            <pc:docMk/>
            <pc:sldMk cId="2677726099" sldId="269"/>
            <ac:inkMk id="37" creationId="{14FBC479-7107-829F-7685-DDA581018DCB}"/>
          </ac:inkMkLst>
        </pc:inkChg>
        <pc:inkChg chg="add mod">
          <ac:chgData name="Suraj Arya" userId="116808dbeaa341df" providerId="LiveId" clId="{CB52D8DE-3FB5-4617-A227-A827955C3A93}" dt="2025-07-22T03:16:58.598" v="1624"/>
          <ac:inkMkLst>
            <pc:docMk/>
            <pc:sldMk cId="2677726099" sldId="269"/>
            <ac:inkMk id="38" creationId="{E14F9344-FA67-AB6C-65E8-A0829491B830}"/>
          </ac:inkMkLst>
        </pc:inkChg>
        <pc:inkChg chg="add mod">
          <ac:chgData name="Suraj Arya" userId="116808dbeaa341df" providerId="LiveId" clId="{CB52D8DE-3FB5-4617-A227-A827955C3A93}" dt="2025-07-22T03:16:58.598" v="1624"/>
          <ac:inkMkLst>
            <pc:docMk/>
            <pc:sldMk cId="2677726099" sldId="269"/>
            <ac:inkMk id="39" creationId="{20632530-2655-9B15-FFAF-855770571961}"/>
          </ac:inkMkLst>
        </pc:inkChg>
        <pc:inkChg chg="add mod">
          <ac:chgData name="Suraj Arya" userId="116808dbeaa341df" providerId="LiveId" clId="{CB52D8DE-3FB5-4617-A227-A827955C3A93}" dt="2025-07-22T03:16:58.598" v="1624"/>
          <ac:inkMkLst>
            <pc:docMk/>
            <pc:sldMk cId="2677726099" sldId="269"/>
            <ac:inkMk id="40" creationId="{16F29D85-89EC-5AC1-FA61-161C1FA733C6}"/>
          </ac:inkMkLst>
        </pc:inkChg>
        <pc:inkChg chg="add mod">
          <ac:chgData name="Suraj Arya" userId="116808dbeaa341df" providerId="LiveId" clId="{CB52D8DE-3FB5-4617-A227-A827955C3A93}" dt="2025-07-22T03:16:58.598" v="1624"/>
          <ac:inkMkLst>
            <pc:docMk/>
            <pc:sldMk cId="2677726099" sldId="269"/>
            <ac:inkMk id="41" creationId="{F7FA3EDF-4CAE-81C6-6339-F9FAFC3776C4}"/>
          </ac:inkMkLst>
        </pc:inkChg>
      </pc:sldChg>
      <pc:sldChg chg="addSp delSp modSp new mod ord">
        <pc:chgData name="Suraj Arya" userId="116808dbeaa341df" providerId="LiveId" clId="{CB52D8DE-3FB5-4617-A227-A827955C3A93}" dt="2025-07-22T13:15:07.188" v="1676" actId="9405"/>
        <pc:sldMkLst>
          <pc:docMk/>
          <pc:sldMk cId="287800451" sldId="270"/>
        </pc:sldMkLst>
        <pc:spChg chg="mod">
          <ac:chgData name="Suraj Arya" userId="116808dbeaa341df" providerId="LiveId" clId="{CB52D8DE-3FB5-4617-A227-A827955C3A93}" dt="2025-07-20T17:57:38.243" v="1412" actId="403"/>
          <ac:spMkLst>
            <pc:docMk/>
            <pc:sldMk cId="287800451" sldId="270"/>
            <ac:spMk id="2" creationId="{A231A1CE-26B2-D47A-B2AD-A067752C32CD}"/>
          </ac:spMkLst>
        </pc:spChg>
        <pc:spChg chg="add mod">
          <ac:chgData name="Suraj Arya" userId="116808dbeaa341df" providerId="LiveId" clId="{CB52D8DE-3FB5-4617-A227-A827955C3A93}" dt="2025-07-20T17:58:16.417" v="1429" actId="404"/>
          <ac:spMkLst>
            <pc:docMk/>
            <pc:sldMk cId="287800451" sldId="270"/>
            <ac:spMk id="4" creationId="{167CB8D9-9094-2A57-B0B0-7C33992D3777}"/>
          </ac:spMkLst>
        </pc:spChg>
        <pc:grpChg chg="mod">
          <ac:chgData name="Suraj Arya" userId="116808dbeaa341df" providerId="LiveId" clId="{CB52D8DE-3FB5-4617-A227-A827955C3A93}" dt="2025-07-22T13:14:54.265" v="1670"/>
          <ac:grpSpMkLst>
            <pc:docMk/>
            <pc:sldMk cId="287800451" sldId="270"/>
            <ac:grpSpMk id="7" creationId="{DBFBC0EA-8430-FE2C-83EF-2E9A34412912}"/>
          </ac:grpSpMkLst>
        </pc:grpChg>
        <pc:grpChg chg="mod">
          <ac:chgData name="Suraj Arya" userId="116808dbeaa341df" providerId="LiveId" clId="{CB52D8DE-3FB5-4617-A227-A827955C3A93}" dt="2025-07-22T13:15:02.928" v="1674"/>
          <ac:grpSpMkLst>
            <pc:docMk/>
            <pc:sldMk cId="287800451" sldId="270"/>
            <ac:grpSpMk id="11" creationId="{AEABC39E-8963-F6B5-1BD2-EDCB168A16E3}"/>
          </ac:grpSpMkLst>
        </pc:grpChg>
        <pc:inkChg chg="add mod">
          <ac:chgData name="Suraj Arya" userId="116808dbeaa341df" providerId="LiveId" clId="{CB52D8DE-3FB5-4617-A227-A827955C3A93}" dt="2025-07-22T13:14:54.265" v="1670"/>
          <ac:inkMkLst>
            <pc:docMk/>
            <pc:sldMk cId="287800451" sldId="270"/>
            <ac:inkMk id="3" creationId="{84C32519-0577-C6EE-9F22-DD0857229A8C}"/>
          </ac:inkMkLst>
        </pc:inkChg>
        <pc:inkChg chg="add del">
          <ac:chgData name="Suraj Arya" userId="116808dbeaa341df" providerId="LiveId" clId="{CB52D8DE-3FB5-4617-A227-A827955C3A93}" dt="2025-07-21T02:46:55.305" v="1454" actId="9405"/>
          <ac:inkMkLst>
            <pc:docMk/>
            <pc:sldMk cId="287800451" sldId="270"/>
            <ac:inkMk id="3" creationId="{CD52C50C-C393-D8D6-C0B0-1DE94DA9DCAF}"/>
          </ac:inkMkLst>
        </pc:inkChg>
        <pc:inkChg chg="add del">
          <ac:chgData name="Suraj Arya" userId="116808dbeaa341df" providerId="LiveId" clId="{CB52D8DE-3FB5-4617-A227-A827955C3A93}" dt="2025-07-21T02:46:55.150" v="1453" actId="9405"/>
          <ac:inkMkLst>
            <pc:docMk/>
            <pc:sldMk cId="287800451" sldId="270"/>
            <ac:inkMk id="5" creationId="{BB713DD6-857B-5D53-43FF-A6C66D1A4B20}"/>
          </ac:inkMkLst>
        </pc:inkChg>
        <pc:inkChg chg="add mod">
          <ac:chgData name="Suraj Arya" userId="116808dbeaa341df" providerId="LiveId" clId="{CB52D8DE-3FB5-4617-A227-A827955C3A93}" dt="2025-07-22T13:14:54.265" v="1670"/>
          <ac:inkMkLst>
            <pc:docMk/>
            <pc:sldMk cId="287800451" sldId="270"/>
            <ac:inkMk id="5" creationId="{DA5E8A05-8F36-6D1C-4D38-806C52A3981F}"/>
          </ac:inkMkLst>
        </pc:inkChg>
        <pc:inkChg chg="add mod">
          <ac:chgData name="Suraj Arya" userId="116808dbeaa341df" providerId="LiveId" clId="{CB52D8DE-3FB5-4617-A227-A827955C3A93}" dt="2025-07-22T13:14:54.265" v="1670"/>
          <ac:inkMkLst>
            <pc:docMk/>
            <pc:sldMk cId="287800451" sldId="270"/>
            <ac:inkMk id="6" creationId="{905AD8C5-456A-85D4-5F58-1F504ADFC102}"/>
          </ac:inkMkLst>
        </pc:inkChg>
        <pc:inkChg chg="add mod">
          <ac:chgData name="Suraj Arya" userId="116808dbeaa341df" providerId="LiveId" clId="{CB52D8DE-3FB5-4617-A227-A827955C3A93}" dt="2025-07-22T13:15:02.928" v="1674"/>
          <ac:inkMkLst>
            <pc:docMk/>
            <pc:sldMk cId="287800451" sldId="270"/>
            <ac:inkMk id="8" creationId="{A6E7EC42-3578-D910-F833-7731BBAC5327}"/>
          </ac:inkMkLst>
        </pc:inkChg>
        <pc:inkChg chg="add mod">
          <ac:chgData name="Suraj Arya" userId="116808dbeaa341df" providerId="LiveId" clId="{CB52D8DE-3FB5-4617-A227-A827955C3A93}" dt="2025-07-22T13:15:02.928" v="1674"/>
          <ac:inkMkLst>
            <pc:docMk/>
            <pc:sldMk cId="287800451" sldId="270"/>
            <ac:inkMk id="9" creationId="{EA6CBC07-0715-B1D7-2F21-FF4ADA59C7E5}"/>
          </ac:inkMkLst>
        </pc:inkChg>
        <pc:inkChg chg="add mod">
          <ac:chgData name="Suraj Arya" userId="116808dbeaa341df" providerId="LiveId" clId="{CB52D8DE-3FB5-4617-A227-A827955C3A93}" dt="2025-07-22T13:15:02.928" v="1674"/>
          <ac:inkMkLst>
            <pc:docMk/>
            <pc:sldMk cId="287800451" sldId="270"/>
            <ac:inkMk id="10" creationId="{0FBFA8B4-F157-93D5-E278-C575C1183300}"/>
          </ac:inkMkLst>
        </pc:inkChg>
        <pc:inkChg chg="add">
          <ac:chgData name="Suraj Arya" userId="116808dbeaa341df" providerId="LiveId" clId="{CB52D8DE-3FB5-4617-A227-A827955C3A93}" dt="2025-07-22T13:15:06.598" v="1675" actId="9405"/>
          <ac:inkMkLst>
            <pc:docMk/>
            <pc:sldMk cId="287800451" sldId="270"/>
            <ac:inkMk id="12" creationId="{273037D4-DC6B-BC63-A5A2-C1FBF4198145}"/>
          </ac:inkMkLst>
        </pc:inkChg>
        <pc:inkChg chg="add">
          <ac:chgData name="Suraj Arya" userId="116808dbeaa341df" providerId="LiveId" clId="{CB52D8DE-3FB5-4617-A227-A827955C3A93}" dt="2025-07-22T13:15:07.188" v="1676" actId="9405"/>
          <ac:inkMkLst>
            <pc:docMk/>
            <pc:sldMk cId="287800451" sldId="270"/>
            <ac:inkMk id="13" creationId="{8E94B086-03A1-E9CA-CBF6-3FFE3A701C11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1T13:01:25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16388,'60'-36'0,"2"-2"0,-48 28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14:40.677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1 16388,'0'0'0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13:16:26.67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14 16388,'76'-11'0,"-66"10"0,41 0 0,-1 1 0,3 3 0,3 5 0,1 1 0,0-3 0,1 0 0,0-3 0,3-1 0,9 2 0,-2 0 0,39 1 0,-46-2 0,4-1 0,10 0 0,4 0 0,11 1 0,3-1 0,8-2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1335 16388,'39'-64'0,"17"-12"0,23-18 0,-30 33 0,-11 8 0,1-7 0,1-2 0,-1-5 0,1-3 0,-4-6 0,-1-3 0,-6-1 0,-3 4 0,-8 19 0,-3 3 0,-2-5 0,-2 0 0,-3 3 0,-2 5 0,-2 12 0,-1 9 0,2 20 0,-4 10 0,-1 0 0,0 0 0,0 0 0,0 0 0,0 0 0,0-1 0,0 1 0,0 0 0,0 0 0,0 0 0,0 0 0,0 0 0,0 0 0,0 0 0,0 0 0,1 0 0,-1 0 0,0 0 0,0 0 0,0 0 0,0 0 0,0 0 0,0 0 0,0-1 0,0 1 0,0 0 0,1 0 0,-1 0 0,0 0 0,0 0 0,0 0 0,0 0 0,0 0 0,0 0 0,0 1 0,0-1 0,1 0 0,-1 0 0,0 0 0,0 0 0,0 0 0,0 0 0,0 0 0,0 0 0,0 0 0,0 0 0,0 0 0,0 0 0,0 0 0,1 0 0,-1 0 0,0 0 0,0 1 0,0-1 0,0 0 0,0 0 0,0 0 0,0 0 0,0 0 0,0 0 0,0 0 0,0 0 0,0 0 0,0 1 0,0-1 0,0 0 0,0 0 0,0 0 0,3 6 0,-3-2 0,4 49 0,0 15 0,0 9 0,1 7 0,-1 2 0,1 3 0,-1 2 0,0 5 0,0 1 0,0-4 0,1 0 0,1 3 0,0 3 0,-2 9 0,-2 0 0,-2-9 0,0 7 0,-2 40 0,-1 2 0,-1-25 0,1-12 0,0-17 0,0-7 0,-2-4 0,0-7 0,0-19 0,1-7 0,-7-5 0,-1-2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07.6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0 210 16388,'0'-10'0,"1"8"0,0 0 0,0 0 0,0 0 0,0 0 0,0 1 0,0-1 0,1 0 0,-1 1 0,0-1 0,1 1 0,2-3 0,4-2 0,0 1 0,0-1 0,17-7 0,32-8 0,3 4 0,12 3 0,6 0 0,10 2 0,1 1 0,182-22 0,-182 22 0,-1 3 0,-3 3 0,-9 7 0,0 3 0,5 3 0,1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22T03:16:12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1435 16388,'43'-74'0,"11"-13"0,-12 19 0,-5 8 0,-7 8 0,-1 2 0,-1 2 0,0-1 0,4-6 0,3-3 0,5-8 0,1-6 0,4-15 0,1-7 0,1-13 0,-3 1 0,-10 23 0,-6 12 0,-22 54 0,11-47 0,-14 55 0,1-21 0,-5 25 0,0 4 0,1 0 0,0 0 0,0 0 0,0 0 0,-1 0 0,1 0 0,0 0 0,0 0 0,0 0 0,1 0 0,-1-1 0,0 1 0,0 0 0,0 0 0,1 0 0,-1 0 0,1 0 0,0-1 0,-1 2 0,2-1 0,1 8 0,-1-2 0,-2 12 0,0 5 0,-1 16 0,0 10 0,-4 26 0,0 8 0,-1 12 0,1 4 0,1 11 0,-1-3 0,2-23 0,0 6 0,2 1 0,-8 269 0,1-212 0,0-14 0,1-13 0,1-32 0,1-9 0,-1-5 0,0-4 0,0-18 0,-1-6 0,-1-2 0,1-3 0,5 0 0,4-1 0,9-5 0,1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B6065-E680-4DB3-AE24-29D9FDCF0E5A}" type="datetimeFigureOut">
              <a:rPr lang="en-IN" smtClean="0"/>
              <a:t>22-07-2025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E64BE-41F2-4A1F-9AB8-0A6020E99E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is the mother of invention</a:t>
            </a:r>
          </a:p>
          <a:p>
            <a:r>
              <a:rPr lang="hi-IN" dirty="0"/>
              <a:t>आवश्यकता आविष्कार की जननी है ।</a:t>
            </a:r>
            <a:r>
              <a:rPr lang="en-US" dirty="0"/>
              <a:t>	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18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Consistency</a:t>
            </a:r>
            <a:r>
              <a:rPr lang="en-US" dirty="0"/>
              <a:t> - Regular practice is key to learning.</a:t>
            </a:r>
          </a:p>
          <a:p>
            <a:r>
              <a:rPr lang="en-US" b="1" dirty="0"/>
              <a:t>Discipline</a:t>
            </a:r>
            <a:r>
              <a:rPr lang="en-US" dirty="0"/>
              <a:t> - Attend every session on time and complete homework.</a:t>
            </a:r>
          </a:p>
          <a:p>
            <a:r>
              <a:rPr lang="en-US" b="1" dirty="0"/>
              <a:t>Curiosity</a:t>
            </a:r>
            <a:r>
              <a:rPr lang="en-US" dirty="0"/>
              <a:t> - Always ask questions, be eager to learn more.</a:t>
            </a:r>
          </a:p>
          <a:p>
            <a:r>
              <a:rPr lang="en-US" b="1" dirty="0"/>
              <a:t>Practice</a:t>
            </a:r>
            <a:r>
              <a:rPr lang="en-US" dirty="0"/>
              <a:t> - The more you practice, the better you understand.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Problem Solver</a:t>
            </a:r>
            <a:r>
              <a:rPr lang="en-US" dirty="0"/>
              <a:t> – Don’t just ask </a:t>
            </a:r>
            <a:r>
              <a:rPr lang="en-US" i="1" dirty="0"/>
              <a:t>what</a:t>
            </a:r>
            <a:r>
              <a:rPr lang="en-US" dirty="0"/>
              <a:t>, ask </a:t>
            </a:r>
            <a:r>
              <a:rPr lang="en-US" i="1" dirty="0"/>
              <a:t>why</a:t>
            </a:r>
            <a:r>
              <a:rPr lang="en-US" dirty="0"/>
              <a:t> and </a:t>
            </a:r>
            <a:r>
              <a:rPr lang="en-US" i="1" dirty="0"/>
              <a:t>how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Confidence</a:t>
            </a:r>
            <a:r>
              <a:rPr lang="en-US" dirty="0"/>
              <a:t> – Believe in your ability to grow and improve.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Patience</a:t>
            </a:r>
            <a:r>
              <a:rPr lang="en-US" dirty="0"/>
              <a:t> – Learning takes time. Stay steady.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Responsibility</a:t>
            </a:r>
            <a:r>
              <a:rPr lang="en-US" dirty="0"/>
              <a:t> – Take charge of your learning.</a:t>
            </a:r>
            <a:br>
              <a:rPr lang="en-US" dirty="0"/>
            </a:br>
            <a:r>
              <a:rPr lang="en-US" dirty="0"/>
              <a:t>🔹 </a:t>
            </a:r>
            <a:r>
              <a:rPr lang="en-US" b="1" dirty="0"/>
              <a:t>Growth Mindset</a:t>
            </a:r>
            <a:r>
              <a:rPr lang="en-US" dirty="0"/>
              <a:t> – Mistakes help you learn. Embrace them.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649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Electronic</a:t>
            </a:r>
            <a:r>
              <a:rPr lang="en-US" dirty="0"/>
              <a:t>: A device that works using electricity to process or transfer information.</a:t>
            </a:r>
          </a:p>
          <a:p>
            <a:r>
              <a:rPr lang="en-US" dirty="0"/>
              <a:t>Ask ChatGPT</a:t>
            </a:r>
          </a:p>
          <a:p>
            <a:endParaRPr lang="en-US" dirty="0"/>
          </a:p>
          <a:p>
            <a:pPr lvl="1"/>
            <a:r>
              <a:rPr lang="en-US" b="1" dirty="0"/>
              <a:t>High Speed:</a:t>
            </a:r>
            <a:r>
              <a:rPr lang="en-US" dirty="0"/>
              <a:t> It can do calculations in microseconds.</a:t>
            </a:r>
          </a:p>
          <a:p>
            <a:pPr lvl="1"/>
            <a:r>
              <a:rPr lang="en-US" b="1" dirty="0"/>
              <a:t>Accuracy:</a:t>
            </a:r>
            <a:r>
              <a:rPr lang="en-US" dirty="0"/>
              <a:t> Very few errors unless the human makes a mistake.</a:t>
            </a:r>
          </a:p>
          <a:p>
            <a:pPr lvl="1"/>
            <a:r>
              <a:rPr lang="en-US" b="1" dirty="0"/>
              <a:t>Large Storage:</a:t>
            </a:r>
            <a:r>
              <a:rPr lang="en-US" dirty="0"/>
              <a:t> You can store thousands of files, photos.</a:t>
            </a:r>
          </a:p>
          <a:p>
            <a:pPr lvl="1"/>
            <a:r>
              <a:rPr lang="en-US" b="1" dirty="0"/>
              <a:t>Automation:</a:t>
            </a:r>
            <a:r>
              <a:rPr lang="en-US" dirty="0"/>
              <a:t> You can set alarms, scheduled tasks.</a:t>
            </a:r>
          </a:p>
          <a:p>
            <a:pPr lvl="1"/>
            <a:r>
              <a:rPr lang="en-US" b="1" dirty="0"/>
              <a:t>Versatility:</a:t>
            </a:r>
            <a:r>
              <a:rPr lang="en-US" dirty="0"/>
              <a:t> From gaming to studies, one device does it all.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416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Desktop:</a:t>
            </a:r>
            <a:r>
              <a:rPr lang="en-IN" dirty="0"/>
              <a:t> Home and office PCs.</a:t>
            </a:r>
          </a:p>
          <a:p>
            <a:r>
              <a:rPr lang="en-IN" b="1" dirty="0"/>
              <a:t>Laptop:</a:t>
            </a:r>
            <a:r>
              <a:rPr lang="en-IN" dirty="0"/>
              <a:t> Portable, foldable PCs.</a:t>
            </a:r>
          </a:p>
          <a:p>
            <a:r>
              <a:rPr lang="en-IN" b="1" dirty="0"/>
              <a:t>Tablet:</a:t>
            </a:r>
            <a:r>
              <a:rPr lang="en-IN" dirty="0"/>
              <a:t> Touchscreen computers.</a:t>
            </a:r>
          </a:p>
          <a:p>
            <a:r>
              <a:rPr lang="en-IN" b="1" dirty="0"/>
              <a:t>Smartphone:</a:t>
            </a:r>
            <a:r>
              <a:rPr lang="en-IN" dirty="0"/>
              <a:t> Mini computers in your hand.</a:t>
            </a:r>
          </a:p>
          <a:p>
            <a:r>
              <a:rPr lang="en-IN" b="1" dirty="0"/>
              <a:t>Server:</a:t>
            </a:r>
            <a:r>
              <a:rPr lang="en-IN" dirty="0"/>
              <a:t> Powerful computers that manage data for multiple users.</a:t>
            </a:r>
          </a:p>
          <a:p>
            <a:r>
              <a:rPr lang="en-IN" b="1" dirty="0"/>
              <a:t>Supercomputer:</a:t>
            </a:r>
            <a:r>
              <a:rPr lang="en-IN" dirty="0"/>
              <a:t> Used in research, weather prediction, extremely fast.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04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Input Devices:</a:t>
            </a:r>
            <a:r>
              <a:rPr lang="en-US" dirty="0"/>
              <a:t> Things we use to give input (Keyboard, Mouse, Scanner).</a:t>
            </a:r>
          </a:p>
          <a:p>
            <a:r>
              <a:rPr lang="en-US" b="1" dirty="0"/>
              <a:t>Output Devices:</a:t>
            </a:r>
            <a:r>
              <a:rPr lang="en-US" dirty="0"/>
              <a:t> Things through which computer gives results (Monitor, Printer, Speakers).</a:t>
            </a:r>
          </a:p>
          <a:p>
            <a:r>
              <a:rPr lang="en-US" b="1" dirty="0"/>
              <a:t>Processing Unit:</a:t>
            </a:r>
            <a:r>
              <a:rPr lang="en-US" dirty="0"/>
              <a:t> CPU is like the brain.</a:t>
            </a:r>
          </a:p>
          <a:p>
            <a:r>
              <a:rPr lang="en-US" b="1" dirty="0"/>
              <a:t>ALU (Arithmetic Logic Unit):</a:t>
            </a:r>
            <a:r>
              <a:rPr lang="en-US" dirty="0"/>
              <a:t> Does calculations.</a:t>
            </a:r>
          </a:p>
          <a:p>
            <a:r>
              <a:rPr lang="en-US" b="1" dirty="0"/>
              <a:t>CU (Control Unit):</a:t>
            </a:r>
            <a:r>
              <a:rPr lang="en-US" dirty="0"/>
              <a:t> Controls operations.</a:t>
            </a:r>
          </a:p>
          <a:p>
            <a:r>
              <a:rPr lang="en-US" b="1" dirty="0"/>
              <a:t>RAM:</a:t>
            </a:r>
            <a:r>
              <a:rPr lang="en-US" dirty="0"/>
              <a:t> Short-term memory.</a:t>
            </a:r>
          </a:p>
          <a:p>
            <a:r>
              <a:rPr lang="en-US" b="1" dirty="0"/>
              <a:t>Motherboard:</a:t>
            </a:r>
            <a:r>
              <a:rPr lang="en-US" dirty="0"/>
              <a:t> Connects everything.</a:t>
            </a:r>
          </a:p>
          <a:p>
            <a:r>
              <a:rPr lang="en-US" b="1" dirty="0"/>
              <a:t>Storage Devices:</a:t>
            </a:r>
            <a:r>
              <a:rPr lang="en-US" dirty="0"/>
              <a:t> Long-term memory (HDD, SSD, Pen Drive, DVD).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420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System Software:</a:t>
            </a:r>
            <a:r>
              <a:rPr lang="en-IN" dirty="0"/>
              <a:t> Helps computer run — Windows, Linux.</a:t>
            </a:r>
          </a:p>
          <a:p>
            <a:r>
              <a:rPr lang="en-IN" b="1" dirty="0"/>
              <a:t>Application Software:</a:t>
            </a:r>
            <a:r>
              <a:rPr lang="en-IN" dirty="0"/>
              <a:t> Apps for users — MS Word, Chrome, games.</a:t>
            </a:r>
          </a:p>
          <a:p>
            <a:r>
              <a:rPr lang="en-IN" b="1" dirty="0"/>
              <a:t>Utility Software:</a:t>
            </a:r>
            <a:r>
              <a:rPr lang="en-IN" dirty="0"/>
              <a:t> Maintains system health — Antivirus, WinRAR.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81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 is like a manager between you and the computer.</a:t>
            </a:r>
          </a:p>
          <a:p>
            <a:r>
              <a:rPr lang="en-US" dirty="0"/>
              <a:t>Helps you manage files, use software.</a:t>
            </a:r>
          </a:p>
          <a:p>
            <a:r>
              <a:rPr lang="en-US" b="1" dirty="0"/>
              <a:t>GUI Elements:</a:t>
            </a:r>
            <a:r>
              <a:rPr lang="en-US" dirty="0"/>
              <a:t> Start Menu, Taskbar, File Explorer — you will show these during practical session.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318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Hardware vs Software:</a:t>
            </a:r>
            <a:r>
              <a:rPr lang="en-IN" dirty="0"/>
              <a:t> Hardware = physical, Software = programs.</a:t>
            </a:r>
          </a:p>
          <a:p>
            <a:r>
              <a:rPr lang="en-IN" b="1" dirty="0"/>
              <a:t>Which gen introduced microprocessors?</a:t>
            </a:r>
            <a:r>
              <a:rPr lang="en-IN" dirty="0"/>
              <a:t> 4th Gen.</a:t>
            </a:r>
          </a:p>
          <a:p>
            <a:r>
              <a:rPr lang="en-IN" b="1" dirty="0"/>
              <a:t>Utility Software examples:</a:t>
            </a:r>
            <a:r>
              <a:rPr lang="en-IN" dirty="0"/>
              <a:t> Antivirus, WinRAR.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E64BE-41F2-4A1F-9AB8-0A6020E99E5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01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4529542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3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3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3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1460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2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3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3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453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79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83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78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7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3" y="627407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02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3934264" y="155526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1" y="1"/>
            <a:ext cx="2489199" cy="24891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584200"/>
            <a:ext cx="4968876" cy="565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4482610"/>
            <a:ext cx="5088596" cy="17530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584200"/>
            <a:ext cx="5088596" cy="3777761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473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25BF8A-004D-94E1-4FBE-91EC9AA18123}"/>
              </a:ext>
            </a:extLst>
          </p:cNvPr>
          <p:cNvSpPr/>
          <p:nvPr userDrawn="1"/>
        </p:nvSpPr>
        <p:spPr>
          <a:xfrm>
            <a:off x="188916" y="584200"/>
            <a:ext cx="10869606" cy="5666740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01BBD8-8FB4-3E34-468E-B47FB2E3021E}"/>
              </a:ext>
            </a:extLst>
          </p:cNvPr>
          <p:cNvSpPr/>
          <p:nvPr userDrawn="1"/>
        </p:nvSpPr>
        <p:spPr>
          <a:xfrm>
            <a:off x="188915" y="571501"/>
            <a:ext cx="2097085" cy="209708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F7D2A6-FC5D-3671-CC9F-82B0B40BCCBC}"/>
              </a:ext>
            </a:extLst>
          </p:cNvPr>
          <p:cNvSpPr/>
          <p:nvPr userDrawn="1"/>
        </p:nvSpPr>
        <p:spPr>
          <a:xfrm flipH="1" flipV="1">
            <a:off x="8969057" y="4161082"/>
            <a:ext cx="2097085" cy="209708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598819" y="999097"/>
            <a:ext cx="853441" cy="853441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899" y="4032003"/>
            <a:ext cx="8803640" cy="1546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899" y="1425818"/>
            <a:ext cx="8803640" cy="2485536"/>
          </a:xfrm>
        </p:spPr>
        <p:txBody>
          <a:bodyPr anchor="b">
            <a:no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32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987A55-0CFD-1DD6-90FF-2C3F57A7D30D}"/>
              </a:ext>
            </a:extLst>
          </p:cNvPr>
          <p:cNvSpPr/>
          <p:nvPr userDrawn="1"/>
        </p:nvSpPr>
        <p:spPr>
          <a:xfrm>
            <a:off x="0" y="0"/>
            <a:ext cx="10164762" cy="6858000"/>
          </a:xfrm>
          <a:custGeom>
            <a:avLst/>
            <a:gdLst>
              <a:gd name="connsiteX0" fmla="*/ 0 w 10164762"/>
              <a:gd name="connsiteY0" fmla="*/ 0 h 6858000"/>
              <a:gd name="connsiteX1" fmla="*/ 10164762 w 10164762"/>
              <a:gd name="connsiteY1" fmla="*/ 0 h 6858000"/>
              <a:gd name="connsiteX2" fmla="*/ 10151536 w 10164762"/>
              <a:gd name="connsiteY2" fmla="*/ 521917 h 6858000"/>
              <a:gd name="connsiteX3" fmla="*/ 7524141 w 10164762"/>
              <a:gd name="connsiteY3" fmla="*/ 6819402 h 6858000"/>
              <a:gd name="connsiteX4" fmla="*/ 7487259 w 10164762"/>
              <a:gd name="connsiteY4" fmla="*/ 6858000 h 6858000"/>
              <a:gd name="connsiteX5" fmla="*/ 0 w 1016476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4762" h="6858000">
                <a:moveTo>
                  <a:pt x="0" y="0"/>
                </a:moveTo>
                <a:lnTo>
                  <a:pt x="10164762" y="0"/>
                </a:lnTo>
                <a:lnTo>
                  <a:pt x="10151536" y="521917"/>
                </a:lnTo>
                <a:cubicBezTo>
                  <a:pt x="10028587" y="2942040"/>
                  <a:pt x="9055426" y="5138348"/>
                  <a:pt x="7524141" y="6819402"/>
                </a:cubicBezTo>
                <a:lnTo>
                  <a:pt x="748725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738041" y="5808979"/>
            <a:ext cx="853441" cy="853441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4032003"/>
            <a:ext cx="7451725" cy="1546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425818"/>
            <a:ext cx="7451725" cy="2485536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262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66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369863" y="1725441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0"/>
            <a:ext cx="4521200" cy="45212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3C0C18-3CFA-482C-8E5E-2A541D4A1B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584200"/>
            <a:ext cx="4968876" cy="5651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9" y="3719829"/>
            <a:ext cx="4968876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1211580"/>
            <a:ext cx="4968876" cy="2387600"/>
          </a:xfrm>
        </p:spPr>
        <p:txBody>
          <a:bodyPr anchor="b">
            <a:noAutofit/>
          </a:bodyPr>
          <a:lstStyle/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014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F982E7-E4F4-0FA7-66B7-76ACB5C32BB3}"/>
              </a:ext>
            </a:extLst>
          </p:cNvPr>
          <p:cNvSpPr/>
          <p:nvPr userDrawn="1"/>
        </p:nvSpPr>
        <p:spPr>
          <a:xfrm>
            <a:off x="0" y="1511300"/>
            <a:ext cx="11232091" cy="382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0194288" y="4907279"/>
            <a:ext cx="853441" cy="853441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1511300"/>
            <a:ext cx="1257299" cy="12572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3719829"/>
            <a:ext cx="10404475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1841500"/>
            <a:ext cx="10404475" cy="175768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170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5773733" y="2012044"/>
            <a:ext cx="644534" cy="644534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 flipH="1">
            <a:off x="9974791" y="1488440"/>
            <a:ext cx="1257299" cy="1257299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9700" y="3719829"/>
            <a:ext cx="8755063" cy="13093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700" y="1841500"/>
            <a:ext cx="8755063" cy="1757680"/>
          </a:xfrm>
        </p:spPr>
        <p:txBody>
          <a:bodyPr anchor="b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50726C-16E0-3863-7310-5A6151161BEE}"/>
              </a:ext>
            </a:extLst>
          </p:cNvPr>
          <p:cNvSpPr/>
          <p:nvPr userDrawn="1"/>
        </p:nvSpPr>
        <p:spPr>
          <a:xfrm>
            <a:off x="660399" y="1488440"/>
            <a:ext cx="10571691" cy="3858260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63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1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91ED00FF-B5D4-9139-FAB1-607CBFF0B46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1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1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7825" y="196952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20F892AB-B6DD-B000-8809-C7A93C98D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1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76702FDD-660A-3DD1-C106-80008123F2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1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2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06478A75-7F2E-BB1A-0623-BAEFE948BD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7825" y="312191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6399FA2-1FBD-8D70-4315-AC80DAFD64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01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E7387AA2-D883-A77C-82D9-7C00F0A699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1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3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8D071C-7507-6673-548F-CECD00702B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7825" y="427430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B624F81-0DB5-CA71-483A-84F52F13A3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401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98A7562F-F021-5D4D-CADA-E6AE9B8FC5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401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4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F1993993-B9A1-FE6D-5EEC-E2C8ADA46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47825" y="5426692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A6A9DE62-0C77-9512-217F-99617B6A54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57926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1" name="Text Placeholder 29">
            <a:extLst>
              <a:ext uri="{FF2B5EF4-FFF2-40B4-BE49-F238E27FC236}">
                <a16:creationId xmlns:a16="http://schemas.microsoft.com/office/drawing/2014/main" id="{A366FAD5-AA45-194C-35F9-E2D7F594BE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57926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5</a:t>
            </a:r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FFBB07BF-00AD-8A53-6392-5E7BB40FC91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245350" y="196952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CF48C37-AA04-3387-42C2-A3A23D125D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7926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FCDAA2EB-5ACB-D01E-021F-B62785E12D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7926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6</a:t>
            </a:r>
            <a:endParaRPr lang="en-ID"/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F4687896-E15B-B9A2-BAF7-54E4BFE642E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45350" y="312191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CD3AA8AF-0F2A-EADB-EA5A-CFE43A3F8D4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57926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30B182A3-3FA5-BE2D-6873-FC3637C37D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57926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7</a:t>
            </a:r>
            <a:endParaRPr lang="en-ID"/>
          </a:p>
        </p:txBody>
      </p:sp>
      <p:sp>
        <p:nvSpPr>
          <p:cNvPr id="80" name="Text Placeholder 29">
            <a:extLst>
              <a:ext uri="{FF2B5EF4-FFF2-40B4-BE49-F238E27FC236}">
                <a16:creationId xmlns:a16="http://schemas.microsoft.com/office/drawing/2014/main" id="{017950ED-51BC-393E-5757-D0B6DE76046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245350" y="4274303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2" name="Text Placeholder 29">
            <a:extLst>
              <a:ext uri="{FF2B5EF4-FFF2-40B4-BE49-F238E27FC236}">
                <a16:creationId xmlns:a16="http://schemas.microsoft.com/office/drawing/2014/main" id="{AB9EFCBC-12A6-8901-89B1-D62540504CC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57926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3" name="Text Placeholder 29">
            <a:extLst>
              <a:ext uri="{FF2B5EF4-FFF2-40B4-BE49-F238E27FC236}">
                <a16:creationId xmlns:a16="http://schemas.microsoft.com/office/drawing/2014/main" id="{CB7BA248-536C-B6CB-8E15-B9788815D9F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257926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8</a:t>
            </a:r>
          </a:p>
        </p:txBody>
      </p:sp>
      <p:sp>
        <p:nvSpPr>
          <p:cNvPr id="84" name="Text Placeholder 29">
            <a:extLst>
              <a:ext uri="{FF2B5EF4-FFF2-40B4-BE49-F238E27FC236}">
                <a16:creationId xmlns:a16="http://schemas.microsoft.com/office/drawing/2014/main" id="{74CFEEFF-A93A-2AE5-0751-8E40A9C6FF7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245350" y="5426692"/>
            <a:ext cx="3819525" cy="6490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2862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1" y="266118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91ED00FF-B5D4-9139-FAB1-607CBFF0B46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60401" y="196952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1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47825" y="196952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20F892AB-B6DD-B000-8809-C7A93C98D8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1" y="381357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59" name="Text Placeholder 29">
            <a:extLst>
              <a:ext uri="{FF2B5EF4-FFF2-40B4-BE49-F238E27FC236}">
                <a16:creationId xmlns:a16="http://schemas.microsoft.com/office/drawing/2014/main" id="{76702FDD-660A-3DD1-C106-80008123F2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1" y="312191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2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06478A75-7F2E-BB1A-0623-BAEFE948BD9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47825" y="312191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E6399FA2-1FBD-8D70-4315-AC80DAFD64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401" y="4965969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E7387AA2-D883-A77C-82D9-7C00F0A699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0401" y="4274305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3</a:t>
            </a:r>
            <a:endParaRPr lang="en-ID"/>
          </a:p>
        </p:txBody>
      </p:sp>
      <p:sp>
        <p:nvSpPr>
          <p:cNvPr id="64" name="Text Placeholder 29">
            <a:extLst>
              <a:ext uri="{FF2B5EF4-FFF2-40B4-BE49-F238E27FC236}">
                <a16:creationId xmlns:a16="http://schemas.microsoft.com/office/drawing/2014/main" id="{C88D071C-7507-6673-548F-CECD00702B2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647825" y="4274303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B624F81-0DB5-CA71-483A-84F52F13A3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0401" y="6118358"/>
            <a:ext cx="787400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98A7562F-F021-5D4D-CADA-E6AE9B8FC5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0401" y="5426694"/>
            <a:ext cx="787399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4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F1993993-B9A1-FE6D-5EEC-E2C8ADA465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647825" y="5426692"/>
            <a:ext cx="3819525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941EA4-37D1-CA1E-23DD-6036B95F9239}"/>
              </a:ext>
            </a:extLst>
          </p:cNvPr>
          <p:cNvSpPr/>
          <p:nvPr userDrawn="1"/>
        </p:nvSpPr>
        <p:spPr>
          <a:xfrm>
            <a:off x="6095999" y="1969523"/>
            <a:ext cx="4968875" cy="48884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D58AF99-5DB1-653F-DD6B-4D345ACBC8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3114" y="2143771"/>
            <a:ext cx="4614645" cy="45399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41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 rot="5400000">
            <a:off x="4820988" y="2234886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85858" y="1969523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4820988" y="3138939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85858" y="2873576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4820988" y="4042992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85858" y="3777629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4820988" y="4947045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85858" y="4681682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5400000">
            <a:off x="4820988" y="5851098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85858" y="5585735"/>
            <a:ext cx="5679017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7A80C670-C190-B7BB-C552-241C4B4566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1" y="1969523"/>
            <a:ext cx="3884538" cy="426617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5F8A8C-D68D-845B-6757-FA3DEABAE061}"/>
              </a:ext>
            </a:extLst>
          </p:cNvPr>
          <p:cNvSpPr/>
          <p:nvPr userDrawn="1"/>
        </p:nvSpPr>
        <p:spPr>
          <a:xfrm>
            <a:off x="660399" y="6235700"/>
            <a:ext cx="3884537" cy="622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7759011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4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 rot="5400000">
            <a:off x="395037" y="2234886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9907" y="1969523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5400000">
            <a:off x="395037" y="3138939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59907" y="2873576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rot="5400000">
            <a:off x="395037" y="4042992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59907" y="3777629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400000">
            <a:off x="395037" y="4947045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9907" y="4681682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5400000">
            <a:off x="395037" y="5851098"/>
            <a:ext cx="649031" cy="118307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9907" y="5585735"/>
            <a:ext cx="9204856" cy="6490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1800" b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1941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1303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29">
            <a:extLst>
              <a:ext uri="{FF2B5EF4-FFF2-40B4-BE49-F238E27FC236}">
                <a16:creationId xmlns:a16="http://schemas.microsoft.com/office/drawing/2014/main" id="{A010FC3F-7C3D-BB0B-BB29-06436B258EA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040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590CCAE-6A01-821D-5562-8116DE0DE2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040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B25926FE-A39F-A47E-9D0C-D054C297F8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0356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8B8D62B-8F6C-CEFF-B518-63B43F9955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0356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D9426FAB-02AD-DD59-DC72-BC9EEE2AB2A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672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AE264164-69B1-4DA3-C01E-FD475744DD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672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F571D9E-4420-0845-AB4F-23FD620CDF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9880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C35C0B9-6D3A-46CE-3183-009A9CB309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89880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6A7B1F5F-EA53-1D43-5D0C-31CC743CE05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3039" y="2428875"/>
            <a:ext cx="1831836" cy="125616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D6015BE-3F5B-14ED-2F74-F79723DA3C5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3039" y="2554491"/>
            <a:ext cx="1831836" cy="31466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lIns="0" tIns="180000" rIns="0" bIns="0" anchor="t">
            <a:noAutofit/>
          </a:bodyPr>
          <a:lstStyle>
            <a:lvl1pPr marL="0" indent="0" algn="ctr">
              <a:buNone/>
              <a:defRPr sz="1800" b="0">
                <a:solidFill>
                  <a:srgbClr val="000000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4682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2438400"/>
            <a:ext cx="4425951" cy="19812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ADD1C821-C6D4-7E7A-4E91-A10D39E8C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7521" y="1625567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4258DF3-11C3-8722-19B9-173039102D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7521" y="1238316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Website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92BB2A-D2F6-7C59-4FB8-A191E58C0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307521" y="2827856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67FDF4B-F7CD-DEAA-8105-5F457DD15C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07521" y="2440605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0D00D88-912B-1420-42A9-423EBC77EDA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07521" y="4030145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B0B4A95-C15D-F424-4955-167D39A3ED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07521" y="3642894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Phone Number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91018F1-4888-19EF-1999-D8AA833954B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307521" y="5232433"/>
            <a:ext cx="3857241" cy="360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88BF20E-3B52-9BA3-05E4-8E5C6FD816C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07521" y="4845182"/>
            <a:ext cx="3857241" cy="3600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5D31C060-FE6E-648A-10C5-B581AE45A43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5958862" y="1375455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82A884C-787C-AD0F-0AE7-CA1105162B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rot="5400000">
            <a:off x="5958862" y="2577743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AE94DA60-281D-6D7B-C2E6-45ABAC84C7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5400000">
            <a:off x="5958862" y="3780031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B0A2EC37-DBA9-EDD8-19A2-9E170700E0C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5400000">
            <a:off x="5958862" y="4982319"/>
            <a:ext cx="360000" cy="85725"/>
          </a:xfrm>
          <a:prstGeom prst="rect">
            <a:avLst/>
          </a:prstGeom>
          <a:gradFill flip="none" rotWithShape="1">
            <a:gsLst>
              <a:gs pos="50000">
                <a:schemeClr val="accent1"/>
              </a:gs>
              <a:gs pos="50000">
                <a:schemeClr val="accent2"/>
              </a:gs>
            </a:gsLst>
            <a:lin ang="0" scaled="1"/>
            <a:tileRect/>
          </a:gra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1">
                <a:solidFill>
                  <a:schemeClr val="tx1">
                    <a:alpha val="0"/>
                  </a:schemeClr>
                </a:solidFill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ID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521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3510AC3A-CC83-7780-52B0-4D3C67D3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2438400"/>
            <a:ext cx="4425951" cy="1981200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F0B69BF1-0374-CCFE-3AAB-8D736106A39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545581" y="1423585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518C8AB0-9A8F-0F22-07C7-DFCD9748AE3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545581" y="2542308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4BA66690-9AA8-6831-7AF3-691015CCBB5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545581" y="3661031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CDEDBA9D-9D4A-7644-B95B-0DA6252304C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545581" y="4779754"/>
            <a:ext cx="4519294" cy="649031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AA4ED-02B4-A497-EA44-605381FDBF4A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839091" y="1491191"/>
            <a:ext cx="513817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32165C-C879-0C17-C645-0099BC92314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825570" y="2569349"/>
            <a:ext cx="540860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409072-3382-7C0B-35F6-9C256DCCF41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25911" y="3715116"/>
            <a:ext cx="53984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629A1C-64F2-93E1-8D29-6FD6D4920A7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954486" y="4874403"/>
            <a:ext cx="283026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100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20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3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9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3244141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84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 flipV="1">
            <a:off x="0" y="2336800"/>
            <a:ext cx="4521200" cy="45212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507305" y="3864609"/>
            <a:ext cx="521654" cy="521654"/>
          </a:xfrm>
          <a:prstGeom prst="star4">
            <a:avLst>
              <a:gd name="adj" fmla="val 137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4845049"/>
            <a:ext cx="7451725" cy="13906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336800"/>
            <a:ext cx="7451726" cy="2387600"/>
          </a:xfrm>
        </p:spPr>
        <p:txBody>
          <a:bodyPr anchor="b">
            <a:noAutofit/>
          </a:bodyPr>
          <a:lstStyle/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06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466899" y="4619520"/>
            <a:ext cx="521654" cy="521654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27727" y="4072019"/>
            <a:ext cx="8437039" cy="808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238" y="2071605"/>
            <a:ext cx="7838016" cy="1718365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449541-49BD-E091-8F8F-DFC946BAFFDF}"/>
              </a:ext>
            </a:extLst>
          </p:cNvPr>
          <p:cNvSpPr/>
          <p:nvPr userDrawn="1"/>
        </p:nvSpPr>
        <p:spPr>
          <a:xfrm flipH="1">
            <a:off x="9161343" y="1973388"/>
            <a:ext cx="1003422" cy="1003424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0CFD46-7523-3FC4-1906-C7734E0E476E}"/>
              </a:ext>
            </a:extLst>
          </p:cNvPr>
          <p:cNvSpPr/>
          <p:nvPr userDrawn="1"/>
        </p:nvSpPr>
        <p:spPr>
          <a:xfrm>
            <a:off x="1727727" y="1973388"/>
            <a:ext cx="8437038" cy="1914799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0CFD46-7523-3FC4-1906-C7734E0E476E}"/>
              </a:ext>
            </a:extLst>
          </p:cNvPr>
          <p:cNvSpPr/>
          <p:nvPr userDrawn="1"/>
        </p:nvSpPr>
        <p:spPr>
          <a:xfrm>
            <a:off x="0" y="0"/>
            <a:ext cx="10164765" cy="433345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9806214" y="5064792"/>
            <a:ext cx="521654" cy="521654"/>
          </a:xfrm>
          <a:prstGeom prst="star4">
            <a:avLst>
              <a:gd name="adj" fmla="val 137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ID" sz="120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67530F7-C043-4F2D-AA58-B8F8D1238C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399" y="4517291"/>
            <a:ext cx="9406641" cy="808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8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7449541-49BD-E091-8F8F-DFC946BAFFDF}"/>
              </a:ext>
            </a:extLst>
          </p:cNvPr>
          <p:cNvSpPr/>
          <p:nvPr userDrawn="1"/>
        </p:nvSpPr>
        <p:spPr>
          <a:xfrm flipH="1">
            <a:off x="9063618" y="2418660"/>
            <a:ext cx="1003422" cy="1003424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398" y="2516877"/>
            <a:ext cx="9406641" cy="1718365"/>
          </a:xfrm>
        </p:spPr>
        <p:txBody>
          <a:bodyPr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FB39C833-A63D-1700-209B-424CB9B79D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725" y="117764"/>
            <a:ext cx="9969315" cy="230089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5733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BF5CDB-6CE0-889E-2EF9-822983DD3FEA}"/>
              </a:ext>
            </a:extLst>
          </p:cNvPr>
          <p:cNvSpPr/>
          <p:nvPr userDrawn="1"/>
        </p:nvSpPr>
        <p:spPr>
          <a:xfrm flipV="1">
            <a:off x="0" y="2778124"/>
            <a:ext cx="4079875" cy="4079875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163620A8-A6DD-697C-0599-437EE3B142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7072" y="2012219"/>
            <a:ext cx="3735554" cy="3735554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95889" y="2663536"/>
            <a:ext cx="4968874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95889" y="3256527"/>
            <a:ext cx="4968874" cy="3318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 i="1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B5FE808D-84EF-C6D7-854F-FC3915E1348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95889" y="3660324"/>
            <a:ext cx="4968874" cy="257537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715819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65527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65527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55254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171B768E-CFC8-34F1-E8FC-0A224E3F725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431111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DB647BBB-D894-7327-4D86-B2B7600254B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431111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7AD34C-7C35-400A-48B6-3CC5949DF3A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820838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DB73D0C5-29C2-71E9-9078-69D39A2B5A3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96695" y="4143751"/>
            <a:ext cx="2868180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0FB6FB6D-111A-1DC2-88D0-C5316786409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96695" y="4736742"/>
            <a:ext cx="2868180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6614BDE2-28B6-FED6-7931-FA9F283F2E6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586422" y="1870501"/>
            <a:ext cx="2088726" cy="208872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836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4945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4945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14578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CAB6695-E183-B6CD-7D2B-88ABC6AA34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489392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A49D4F5E-9EE2-B73E-1A70-1E9156BB66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89392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DB71D0-0199-F16E-639C-A4CC0ADD6C7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729250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87116579-0C2C-6A22-3CB8-B7A2990672B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23839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140F4F95-94C8-EE50-9D43-979FD3322A5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123839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D3352A41-2913-17F7-C4F4-D42763A86F4F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343922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F8C8B149-DB11-B915-04CF-64B5B8D4D61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58285" y="3831188"/>
            <a:ext cx="2298653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3246027D-9DA6-EE38-0DBC-D75CC86C991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758285" y="4424179"/>
            <a:ext cx="2298653" cy="149895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2" name="Picture Placeholder 11">
            <a:extLst>
              <a:ext uri="{FF2B5EF4-FFF2-40B4-BE49-F238E27FC236}">
                <a16:creationId xmlns:a16="http://schemas.microsoft.com/office/drawing/2014/main" id="{56DF862F-36AA-2767-CBCD-2745D5B0558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8958594" y="1870501"/>
            <a:ext cx="1779386" cy="1779386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6782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A123FA73-AC39-E05E-1FE3-A378273520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20811" y="4768226"/>
            <a:ext cx="2298653" cy="368857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F9FACE33-55CD-A822-23A3-99020FEB501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220811" y="5209081"/>
            <a:ext cx="2298653" cy="36885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6D6A9994-332E-507E-D828-CBCA9897EF1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64336" y="1870501"/>
            <a:ext cx="2611602" cy="2611602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2CAB6695-E183-B6CD-7D2B-88ABC6AA34B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072460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A49D4F5E-9EE2-B73E-1A70-1E9156BB662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072460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26DB71D0-0199-F16E-639C-A4CC0ADD6C7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565002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CBC99F68-D010-8274-C0C0-D708A0A13D3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555154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13226B36-EC09-A48A-86D6-A228F28213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55154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D38D4019-CAE9-60C4-3E77-58B9CBE05B4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047696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9F2F1C84-7B35-5916-5D49-95D5F1D2B42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37848" y="3081402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0AFE5255-FB8D-EB7C-7969-244DE1A59F4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37848" y="3426601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5" name="Picture Placeholder 11">
            <a:extLst>
              <a:ext uri="{FF2B5EF4-FFF2-40B4-BE49-F238E27FC236}">
                <a16:creationId xmlns:a16="http://schemas.microsoft.com/office/drawing/2014/main" id="{0C4C5541-9D83-ECBA-BB11-E0A2751845B9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530390" y="1870501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D98975D6-51B1-960D-DE81-DE35703B30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072460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3F3643CF-3AD8-DEA5-582F-4139351154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072460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28" name="Picture Placeholder 11">
            <a:extLst>
              <a:ext uri="{FF2B5EF4-FFF2-40B4-BE49-F238E27FC236}">
                <a16:creationId xmlns:a16="http://schemas.microsoft.com/office/drawing/2014/main" id="{C4EBD8F7-9793-8330-BD81-FFBB0622FA86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565002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87E6189C-2429-D6FF-0C83-EE41ADD63A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55154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B33A9C0-3B0E-7191-21E6-0741A6D2495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555154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1" name="Picture Placeholder 11">
            <a:extLst>
              <a:ext uri="{FF2B5EF4-FFF2-40B4-BE49-F238E27FC236}">
                <a16:creationId xmlns:a16="http://schemas.microsoft.com/office/drawing/2014/main" id="{07212098-C711-6640-A839-374968EEB40B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7047696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37CC93E0-3A47-CF2B-34B4-37A03C4A5C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037848" y="5304738"/>
            <a:ext cx="2024334" cy="27320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Name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DBAFF72F-9A65-36AB-1F09-7B732CFC7BB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037848" y="5649937"/>
            <a:ext cx="2024334" cy="27320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Designation</a:t>
            </a:r>
            <a:endParaRPr lang="en-ID"/>
          </a:p>
        </p:txBody>
      </p:sp>
      <p:sp>
        <p:nvSpPr>
          <p:cNvPr id="34" name="Picture Placeholder 11">
            <a:extLst>
              <a:ext uri="{FF2B5EF4-FFF2-40B4-BE49-F238E27FC236}">
                <a16:creationId xmlns:a16="http://schemas.microsoft.com/office/drawing/2014/main" id="{2318371E-713A-109F-73BC-93C1A2CA7D86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9530390" y="4093837"/>
            <a:ext cx="1039249" cy="1039249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333">
                <a:latin typeface="+mn-lt"/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13281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C104FF-DC62-F14E-431E-B84E5F3EBC6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0400" y="1822450"/>
            <a:ext cx="9879013" cy="4413250"/>
          </a:xfrm>
        </p:spPr>
        <p:txBody>
          <a:bodyPr/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  <a:defRPr sz="1800" b="0"/>
            </a:lvl1pPr>
            <a:lvl2pPr marL="628673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2pPr>
            <a:lvl3pPr marL="1085896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3pPr>
            <a:lvl4pPr marL="1543119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4pPr>
            <a:lvl5pPr marL="2000341" indent="-171450">
              <a:buClr>
                <a:schemeClr val="accent1"/>
              </a:buClr>
              <a:buFont typeface="Wingdings" panose="05000000000000000000" pitchFamily="2" charset="2"/>
              <a:buChar char="§"/>
              <a:defRPr sz="105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4061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tar: 4 Points 26">
            <a:extLst>
              <a:ext uri="{FF2B5EF4-FFF2-40B4-BE49-F238E27FC236}">
                <a16:creationId xmlns:a16="http://schemas.microsoft.com/office/drawing/2014/main" id="{0C46125D-A6C9-4FA7-AC81-314EF41291F4}"/>
              </a:ext>
            </a:extLst>
          </p:cNvPr>
          <p:cNvSpPr/>
          <p:nvPr userDrawn="1"/>
        </p:nvSpPr>
        <p:spPr>
          <a:xfrm>
            <a:off x="10002200" y="2083564"/>
            <a:ext cx="325124" cy="325124"/>
          </a:xfrm>
          <a:prstGeom prst="star4">
            <a:avLst>
              <a:gd name="adj" fmla="val 137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69E86D-2093-4CE3-AFAD-5ED890C95422}"/>
              </a:ext>
            </a:extLst>
          </p:cNvPr>
          <p:cNvSpPr/>
          <p:nvPr userDrawn="1"/>
        </p:nvSpPr>
        <p:spPr>
          <a:xfrm>
            <a:off x="0" y="0"/>
            <a:ext cx="3429000" cy="3429000"/>
          </a:xfrm>
          <a:custGeom>
            <a:avLst/>
            <a:gdLst>
              <a:gd name="connsiteX0" fmla="*/ 0 w 3733799"/>
              <a:gd name="connsiteY0" fmla="*/ 0 h 3733799"/>
              <a:gd name="connsiteX1" fmla="*/ 3733799 w 3733799"/>
              <a:gd name="connsiteY1" fmla="*/ 0 h 3733799"/>
              <a:gd name="connsiteX2" fmla="*/ 0 w 3733799"/>
              <a:gd name="connsiteY2" fmla="*/ 3733799 h 373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3799" h="3733799">
                <a:moveTo>
                  <a:pt x="0" y="0"/>
                </a:moveTo>
                <a:lnTo>
                  <a:pt x="3733799" y="0"/>
                </a:lnTo>
                <a:cubicBezTo>
                  <a:pt x="3733799" y="2062120"/>
                  <a:pt x="2062120" y="3733799"/>
                  <a:pt x="0" y="3733799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A0E0A3C-AF5E-BB75-6F0A-2D22B84E6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7238" y="1066687"/>
            <a:ext cx="8137525" cy="94488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endParaRPr lang="en-GB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E07B22B-A44D-F2A4-2E8C-8BD039270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DED7DA-C869-FA0A-4471-923F6E969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F04B09-1A7D-CD09-9E5B-09170332481C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333A939D-AB2D-43B0-84C7-BF06A7D2AC86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2027238" y="2246126"/>
            <a:ext cx="8137525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8680BC2F-9DD3-2EC2-26F0-61B94930E60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2027238" y="2839116"/>
            <a:ext cx="8137525" cy="2959703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29198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A5EE91-6EF8-0E8C-6E5D-F8452961C9A3}"/>
              </a:ext>
            </a:extLst>
          </p:cNvPr>
          <p:cNvSpPr/>
          <p:nvPr userDrawn="1"/>
        </p:nvSpPr>
        <p:spPr>
          <a:xfrm>
            <a:off x="757109" y="1703491"/>
            <a:ext cx="2971800" cy="2971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5065B8E-CDEC-669B-3AAC-375DBE2E3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1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4CF2D2B-5B1C-BCF0-EE7B-5BFF49E96A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FA71AD7-A0C0-5A56-D1F3-FA982AA0CD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9478" y="2809299"/>
            <a:ext cx="2727064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E6C447-EBAD-22FB-0931-D6D349F6112F}"/>
              </a:ext>
            </a:extLst>
          </p:cNvPr>
          <p:cNvSpPr/>
          <p:nvPr userDrawn="1"/>
        </p:nvSpPr>
        <p:spPr>
          <a:xfrm>
            <a:off x="4555838" y="1882591"/>
            <a:ext cx="2613600" cy="261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C0FE798-0937-D1D6-4064-5F1A2B15C4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280030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0F416E1F-E5D9-D852-8016-F67205729D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280029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FBFC085-6FB2-8FC5-380D-272839CCB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48200" y="2809299"/>
            <a:ext cx="2428876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A3B72A-49CC-CDDB-8D42-AA843E27616E}"/>
              </a:ext>
            </a:extLst>
          </p:cNvPr>
          <p:cNvSpPr/>
          <p:nvPr userDrawn="1"/>
        </p:nvSpPr>
        <p:spPr>
          <a:xfrm>
            <a:off x="8355466" y="2062591"/>
            <a:ext cx="2253600" cy="2253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A272AD-BF02-D210-1588-95DDCA143B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99658" y="4797425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7A272E49-8C9D-30AA-07CB-12F8BCEEC9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99657" y="5250095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DA9FC2E-9370-CAED-DA11-B457E03A44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424636" y="2809299"/>
            <a:ext cx="21152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03882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3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784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95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2A5EE91-6EF8-0E8C-6E5D-F8452961C9A3}"/>
              </a:ext>
            </a:extLst>
          </p:cNvPr>
          <p:cNvSpPr/>
          <p:nvPr userDrawn="1"/>
        </p:nvSpPr>
        <p:spPr>
          <a:xfrm>
            <a:off x="4360677" y="3429148"/>
            <a:ext cx="2783840" cy="27838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E6C447-EBAD-22FB-0931-D6D349F6112F}"/>
              </a:ext>
            </a:extLst>
          </p:cNvPr>
          <p:cNvSpPr/>
          <p:nvPr userDrawn="1"/>
        </p:nvSpPr>
        <p:spPr>
          <a:xfrm>
            <a:off x="4528449" y="3776020"/>
            <a:ext cx="2448296" cy="24482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9A3B72A-49CC-CDDB-8D42-AA843E27616E}"/>
              </a:ext>
            </a:extLst>
          </p:cNvPr>
          <p:cNvSpPr/>
          <p:nvPr userDrawn="1"/>
        </p:nvSpPr>
        <p:spPr>
          <a:xfrm>
            <a:off x="4697065" y="4124636"/>
            <a:ext cx="2111064" cy="2111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FDA9FC2E-9370-CAED-DA11-B457E03A44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2533" y="3898426"/>
            <a:ext cx="2115260" cy="553026"/>
          </a:xfrm>
        </p:spPr>
        <p:txBody>
          <a:bodyPr anchor="ctr">
            <a:noAutofit/>
          </a:bodyPr>
          <a:lstStyle>
            <a:lvl1pPr marL="0" indent="0" algn="r">
              <a:buNone/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40447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5065B8E-CDEC-669B-3AAC-375DBE2E38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93069" y="2255062"/>
            <a:ext cx="471905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4CF2D2B-5B1C-BCF0-EE7B-5BFF49E96A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93068" y="2707732"/>
            <a:ext cx="4719058" cy="54361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3C0FE798-0937-D1D6-4064-5F1A2B15C4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72577" y="452345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0F416E1F-E5D9-D852-8016-F67205729D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2575" y="497612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EA272AD-BF02-D210-1588-95DDCA143BD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902657" y="4520912"/>
            <a:ext cx="3165216" cy="38067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7A272E49-8C9D-30AA-07CB-12F8BCEEC92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902656" y="4973582"/>
            <a:ext cx="3165218" cy="99513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FA71AD7-A0C0-5A56-D1F3-FA982AA0CD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89065" y="1740252"/>
            <a:ext cx="2727064" cy="442809"/>
          </a:xfrm>
        </p:spPr>
        <p:txBody>
          <a:bodyPr anchor="ctr">
            <a:noAutofit/>
          </a:bodyPr>
          <a:lstStyle>
            <a:lvl1pPr marL="0" indent="0" algn="ctr">
              <a:buNone/>
              <a:defRPr sz="4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8FBFC085-6FB2-8FC5-380D-272839CCB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02656" y="3895886"/>
            <a:ext cx="2428876" cy="553026"/>
          </a:xfrm>
        </p:spPr>
        <p:txBody>
          <a:bodyPr anchor="ctr">
            <a:noAutofit/>
          </a:bodyPr>
          <a:lstStyle>
            <a:lvl1pPr marL="0" indent="0" algn="l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7E4A0F-7F8C-DCC1-B8B7-F7F72407D2CA}"/>
              </a:ext>
            </a:extLst>
          </p:cNvPr>
          <p:cNvCxnSpPr>
            <a:cxnSpLocks/>
            <a:stCxn id="5" idx="0"/>
            <a:endCxn id="16" idx="2"/>
          </p:cNvCxnSpPr>
          <p:nvPr userDrawn="1"/>
        </p:nvCxnSpPr>
        <p:spPr>
          <a:xfrm flipV="1">
            <a:off x="5752597" y="3251350"/>
            <a:ext cx="0" cy="177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DEFA5C-29E4-E83A-6A9B-455FCB2F8518}"/>
              </a:ext>
            </a:extLst>
          </p:cNvPr>
          <p:cNvCxnSpPr>
            <a:cxnSpLocks/>
            <a:stCxn id="32" idx="3"/>
            <a:endCxn id="25" idx="2"/>
          </p:cNvCxnSpPr>
          <p:nvPr userDrawn="1"/>
        </p:nvCxnSpPr>
        <p:spPr>
          <a:xfrm>
            <a:off x="3837793" y="4174939"/>
            <a:ext cx="690656" cy="8252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FC55FB-C3D4-A3CA-7D55-BC68C1196231}"/>
              </a:ext>
            </a:extLst>
          </p:cNvPr>
          <p:cNvCxnSpPr>
            <a:cxnSpLocks/>
            <a:stCxn id="29" idx="6"/>
            <a:endCxn id="28" idx="1"/>
          </p:cNvCxnSpPr>
          <p:nvPr userDrawn="1"/>
        </p:nvCxnSpPr>
        <p:spPr>
          <a:xfrm flipV="1">
            <a:off x="6808129" y="4172399"/>
            <a:ext cx="1094527" cy="100776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00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4BB9E4-E7B1-0134-AF57-AD95BB041006}"/>
              </a:ext>
            </a:extLst>
          </p:cNvPr>
          <p:cNvSpPr/>
          <p:nvPr userDrawn="1"/>
        </p:nvSpPr>
        <p:spPr>
          <a:xfrm>
            <a:off x="529" y="584198"/>
            <a:ext cx="5278577" cy="2844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6789B-7346-CEC7-16A3-3B0FE2DE3B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182D3-0E91-91F1-ECC7-0966F48FB0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74CA57-5C4F-7D83-5352-ED2290197C5D}"/>
              </a:ext>
            </a:extLst>
          </p:cNvPr>
          <p:cNvGrpSpPr/>
          <p:nvPr userDrawn="1"/>
        </p:nvGrpSpPr>
        <p:grpSpPr>
          <a:xfrm>
            <a:off x="5157032" y="584198"/>
            <a:ext cx="768576" cy="5651503"/>
            <a:chOff x="5157032" y="467900"/>
            <a:chExt cx="479425" cy="59138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CC096F-6B7A-45E7-A4B6-CD5BAF79EDB3}"/>
                </a:ext>
              </a:extLst>
            </p:cNvPr>
            <p:cNvSpPr/>
            <p:nvPr userDrawn="1"/>
          </p:nvSpPr>
          <p:spPr>
            <a:xfrm>
              <a:off x="5157032" y="467900"/>
              <a:ext cx="479425" cy="297685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CBBAE4-493F-3F66-9BA3-4B1526CEEC79}"/>
                </a:ext>
              </a:extLst>
            </p:cNvPr>
            <p:cNvSpPr/>
            <p:nvPr userDrawn="1"/>
          </p:nvSpPr>
          <p:spPr>
            <a:xfrm>
              <a:off x="5157032" y="3444761"/>
              <a:ext cx="479425" cy="29369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BD6F11D-1F8D-7106-7F01-98F5C78698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5" y="3428999"/>
            <a:ext cx="5156767" cy="28067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C0E4CD27-9738-506D-FE10-C7E4B01642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584200"/>
            <a:ext cx="4968874" cy="284479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F28F550A-A637-E065-107C-7C7A9E6C01F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096000" y="3695700"/>
            <a:ext cx="4968874" cy="520993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BDAC654-D9AC-B935-534C-0FF7A6BB04C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096000" y="4288691"/>
            <a:ext cx="4968874" cy="194700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477C-8D55-B4B8-85DD-DAF85A20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4496632" cy="2844798"/>
          </a:xfrm>
        </p:spPr>
        <p:txBody>
          <a:bodyPr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176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F4CCF5-90D2-D1A7-3002-CBBBF74651D2}"/>
              </a:ext>
            </a:extLst>
          </p:cNvPr>
          <p:cNvSpPr/>
          <p:nvPr userDrawn="1"/>
        </p:nvSpPr>
        <p:spPr>
          <a:xfrm>
            <a:off x="530" y="584200"/>
            <a:ext cx="5156502" cy="565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039BA4-3B01-3D4B-CC00-B60E645F58EB}"/>
              </a:ext>
            </a:extLst>
          </p:cNvPr>
          <p:cNvSpPr/>
          <p:nvPr userDrawn="1"/>
        </p:nvSpPr>
        <p:spPr>
          <a:xfrm rot="16200000">
            <a:off x="2546434" y="-2029567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024FD-17DE-1168-A28A-98B53E15F2F5}"/>
              </a:ext>
            </a:extLst>
          </p:cNvPr>
          <p:cNvSpPr/>
          <p:nvPr userDrawn="1"/>
        </p:nvSpPr>
        <p:spPr>
          <a:xfrm rot="16200000">
            <a:off x="2546434" y="3686175"/>
            <a:ext cx="64693" cy="516284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694" y="1078275"/>
            <a:ext cx="4482306" cy="227872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7F2030FA-A93F-59AB-4A31-13C0C7B748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2420" y="1078275"/>
            <a:ext cx="5439887" cy="47014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439BB8-983A-46E3-3FD4-ADA9A279C14F}"/>
              </a:ext>
            </a:extLst>
          </p:cNvPr>
          <p:cNvSpPr/>
          <p:nvPr userDrawn="1"/>
        </p:nvSpPr>
        <p:spPr>
          <a:xfrm>
            <a:off x="6063654" y="1078275"/>
            <a:ext cx="64693" cy="4701451"/>
          </a:xfrm>
          <a:prstGeom prst="rect">
            <a:avLst/>
          </a:prstGeom>
          <a:solidFill>
            <a:schemeClr val="accent5">
              <a:lumMod val="1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1A4A7DFF-2B05-C6AE-5B32-68541CC435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9694" y="3429000"/>
            <a:ext cx="4482306" cy="32352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18A7B04E-116D-DBAF-BC85-B6067BAA9E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9694" y="3824520"/>
            <a:ext cx="4482306" cy="195520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082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0AB6E-822A-1FCD-AD8A-B820DEF65A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D916E-9E7D-F535-D2CB-56760629A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0A7F0-7F99-1360-70B4-D4A331CC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5435600" cy="2449280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35308A7C-49A7-E495-98ED-80210ECA640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41292" y="476251"/>
            <a:ext cx="3695699" cy="590174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333"/>
            </a:lvl1pPr>
          </a:lstStyle>
          <a:p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2B386F-2BB5-5A23-1C2E-2E9A1CAF3B31}"/>
              </a:ext>
            </a:extLst>
          </p:cNvPr>
          <p:cNvSpPr/>
          <p:nvPr userDrawn="1"/>
        </p:nvSpPr>
        <p:spPr>
          <a:xfrm>
            <a:off x="7041292" y="6381750"/>
            <a:ext cx="3695699" cy="476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D1A6FE-0D92-6279-45D7-3F25B5FD249A}"/>
              </a:ext>
            </a:extLst>
          </p:cNvPr>
          <p:cNvSpPr/>
          <p:nvPr userDrawn="1"/>
        </p:nvSpPr>
        <p:spPr>
          <a:xfrm>
            <a:off x="7041292" y="0"/>
            <a:ext cx="3695699" cy="4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F7B05ED2-74A3-F497-FA50-A6C43204B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3429000"/>
            <a:ext cx="2562485" cy="59022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9015E119-0399-2023-B91E-A7C57E3A81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4091220"/>
            <a:ext cx="2562485" cy="214448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862AA122-9613-C5FF-3E61-B10DAD02FF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3515" y="3429000"/>
            <a:ext cx="2562485" cy="59022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44BA58F0-43DD-3179-9998-D1BCC212E09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33515" y="4091220"/>
            <a:ext cx="2562485" cy="214448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30065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9C726-8640-E9F4-BB57-FA6C9524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7" y="584199"/>
            <a:ext cx="3732178" cy="2500293"/>
          </a:xfrm>
        </p:spPr>
        <p:txBody>
          <a:bodyPr anchor="b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F9525524-1BB1-D614-0C05-6A326700FAC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3253409" cy="685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4B89CDC8-3468-9B5A-5266-B8D3BA8A46E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425673"/>
            <a:ext cx="3428546" cy="343232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48667C8F-A3DA-2571-B412-5F57EA83A0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1DEDB75-AA90-4145-BE40-83190D9C9F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D880902A-6CA3-2C5C-87CB-98251D275D0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34943" y="595905"/>
            <a:ext cx="3428546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FC767E14-3B0B-9312-BAA9-623054EBE6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34943" y="991424"/>
            <a:ext cx="3428546" cy="207406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1559C428-BB19-CC7E-DA76-C1891722B4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78087" y="3439020"/>
            <a:ext cx="3732178" cy="32352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57B7B4B0-D463-3CE9-5646-636050B3A1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78087" y="3834540"/>
            <a:ext cx="3732178" cy="2401160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2462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0" y="584199"/>
            <a:ext cx="10164763" cy="1622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9504363" cy="1622504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0400" y="2371443"/>
            <a:ext cx="3419475" cy="38642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1" name="Text Placeholder 29">
            <a:extLst>
              <a:ext uri="{FF2B5EF4-FFF2-40B4-BE49-F238E27FC236}">
                <a16:creationId xmlns:a16="http://schemas.microsoft.com/office/drawing/2014/main" id="{75DD470A-20F0-5E3D-1F33-F3080D2DD8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7070" y="2371443"/>
            <a:ext cx="569769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2ADA0635-C343-2006-C591-D2087F499F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7070" y="2766962"/>
            <a:ext cx="5697694" cy="146005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36DD020D-CB7E-C7B0-227A-72112F95BCE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467070" y="4380125"/>
            <a:ext cx="569769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3CEDFA3-5D34-7BB4-CC19-83F21FA1B3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467070" y="4775644"/>
            <a:ext cx="5697694" cy="146005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06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CDE15C-5327-E672-DC8B-2E803ED788C1}"/>
              </a:ext>
            </a:extLst>
          </p:cNvPr>
          <p:cNvSpPr/>
          <p:nvPr userDrawn="1"/>
        </p:nvSpPr>
        <p:spPr>
          <a:xfrm>
            <a:off x="1" y="584200"/>
            <a:ext cx="4712012" cy="565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511" y="584200"/>
            <a:ext cx="6106363" cy="1919012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8868" y="982721"/>
            <a:ext cx="3814279" cy="4882560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68B1718A-963F-C9B4-8E99-9028B709C4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58511" y="2619848"/>
            <a:ext cx="610636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B0E0ACB0-0787-2BDA-A04B-F6B8768780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58511" y="3015368"/>
            <a:ext cx="6106364" cy="134708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8245385C-38E9-760F-6893-09B8868A44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58511" y="4493098"/>
            <a:ext cx="6106364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746807A9-9CA6-6D94-69FE-27C77F3B89C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58511" y="4888618"/>
            <a:ext cx="6106364" cy="134708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5531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03F2953A-B883-0D85-E0EA-820AE235FE5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881735" y="2387500"/>
            <a:ext cx="2538396" cy="3848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A29A72C3-D9AE-0B15-1868-B2460024778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636329" y="3604591"/>
            <a:ext cx="3428546" cy="325340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F5B9405-D76F-ED66-13A6-AE53F556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6759732" cy="1622700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E3E7ABE-E6CA-8948-ADEC-9C1F22242E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8096FEF-14A8-25AA-118A-A166CEC7E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131A2893-CFB1-45D3-9A24-919D8318D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2387500"/>
            <a:ext cx="4076245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E7FCA373-CD30-E1C4-AF10-4BCB2123D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783020"/>
            <a:ext cx="4076245" cy="143671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33215B63-75C5-3114-ED3A-CFC3943831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60400" y="4403469"/>
            <a:ext cx="4076245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D2E22A3-7409-1388-CB09-20447B18E5F5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60400" y="4798989"/>
            <a:ext cx="4076245" cy="143671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885682CE-3409-CF5D-376A-67362ACECCB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638506" y="592320"/>
            <a:ext cx="3428546" cy="32352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F1C62454-2A01-8BA4-9C6F-189FDF0DD02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7638506" y="987839"/>
            <a:ext cx="3428546" cy="2265570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927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199"/>
            <a:ext cx="5435600" cy="2209122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65BEA024-E389-52C5-1BE3-1EEF00B6C30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818204" y="0"/>
            <a:ext cx="3057160" cy="321012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4C6926E2-057B-24BB-9F09-EDF6EC180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1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8C70CB2C-FDF1-9C28-6D50-747D948A15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1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939478F3-B397-020B-333B-1E3EB2F05B1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239303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EC7E61EC-E13C-8BE7-637B-3908FD1848F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39303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7A3D594E-716B-6E84-CD33-CB81544BBA7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18204" y="3429000"/>
            <a:ext cx="3057160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E654CA7C-088F-947F-1D23-51BA3AEABE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18204" y="4064678"/>
            <a:ext cx="3057160" cy="2171021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01029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879497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6A8F85CA-690B-855F-E33D-ED62D4001F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2143660"/>
            <a:ext cx="3022337" cy="323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8C32BE55-15CD-D1D1-F1AA-659169BAFF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539180"/>
            <a:ext cx="3022337" cy="3696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3DC64965-40A3-81BA-41A8-773D5828790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079875" y="2143660"/>
            <a:ext cx="3022337" cy="323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7A07F7C1-5F6F-194D-47DC-746BC04AA8C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079875" y="2539180"/>
            <a:ext cx="3022337" cy="3696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FEA0C16E-2DD2-9578-7AFE-024A81AEEAA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499350" y="2143660"/>
            <a:ext cx="3022337" cy="323520"/>
          </a:xfrm>
          <a:prstGeom prst="rect">
            <a:avLst/>
          </a:prstGeom>
          <a:solidFill>
            <a:schemeClr val="accent1"/>
          </a:solidFill>
        </p:spPr>
        <p:txBody>
          <a:bodyPr vert="horz" lIns="90000" tIns="0" rIns="90000" bIns="0" rtlCol="0" anchor="ctr">
            <a:noAutofit/>
          </a:bodyPr>
          <a:lstStyle>
            <a:lvl1pPr>
              <a:defRPr lang="en-ID" sz="1800" dirty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</a:t>
            </a:r>
            <a:endParaRPr lang="en-ID"/>
          </a:p>
        </p:txBody>
      </p:sp>
      <p:sp>
        <p:nvSpPr>
          <p:cNvPr id="13" name="Text Placeholder 29">
            <a:extLst>
              <a:ext uri="{FF2B5EF4-FFF2-40B4-BE49-F238E27FC236}">
                <a16:creationId xmlns:a16="http://schemas.microsoft.com/office/drawing/2014/main" id="{31EC2BD8-993C-1014-C7E6-DA6624E90F0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499350" y="2539180"/>
            <a:ext cx="3022337" cy="369652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0538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799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3" y="787784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04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9879496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1D80008-540D-EB1F-3D11-79123CD88B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1809566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CC1C5D28-1297-B748-16B1-4C999268E6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445245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C4988CBA-164A-58A3-0339-4B04C2DDE5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1042" y="1809566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04675851-02F7-B81A-31FB-3E1E94EC3DD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81042" y="2445245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16D10960-C83A-CE07-0D11-0263D4FA43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0400" y="4105195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4767050C-9176-D799-EB0D-DFBB34A7B9E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0400" y="4740874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5AFA0015-2C27-481D-7B4A-78E6B7B375A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81042" y="4105195"/>
            <a:ext cx="4458855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E53211C9-7F54-9291-ACE0-A123169370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81042" y="4740874"/>
            <a:ext cx="4458855" cy="1494826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6425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584200"/>
            <a:ext cx="7280946" cy="1153366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1D80008-540D-EB1F-3D11-79123CD88B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400" y="1905000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CC1C5D28-1297-B748-16B1-4C999268E65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400" y="2315705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3618D3-835B-AD5E-ABE9-A22B1848CE85}"/>
              </a:ext>
            </a:extLst>
          </p:cNvPr>
          <p:cNvSpPr/>
          <p:nvPr userDrawn="1"/>
        </p:nvSpPr>
        <p:spPr>
          <a:xfrm>
            <a:off x="8168639" y="584200"/>
            <a:ext cx="2982273" cy="5651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CDE7EC61-CFF9-F709-30DE-7B49F830221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395930" y="830580"/>
            <a:ext cx="2527690" cy="5186842"/>
          </a:xfrm>
          <a:prstGeom prst="rect">
            <a:avLst/>
          </a:prstGeom>
          <a:ln w="38100">
            <a:solidFill>
              <a:schemeClr val="bg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FA764425-8D4E-09DA-3D75-14B710979BA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0" y="3032761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06B5073C-77BC-F324-F585-842AC8AF33E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60400" y="3443466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C246FB0-8FE5-9809-6433-40E68DBC48B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60400" y="4160522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8AD9F576-C696-4A05-1C5D-B2D9839765B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0" y="4571227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66F1F487-51DF-89C6-0776-48E7AF100EE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60400" y="5288283"/>
            <a:ext cx="7280946" cy="338705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A384F041-43E5-F731-6801-66B9E29443F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60400" y="5698988"/>
            <a:ext cx="7280946" cy="549415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435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D72417D9-BC42-3B90-31C4-4BDEF67F3FD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60399" y="3014992"/>
            <a:ext cx="10404475" cy="3220707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>
              <a:defRPr lang="en-GB"/>
            </a:lvl1pPr>
          </a:lstStyle>
          <a:p>
            <a:pPr lvl="0" algn="ctr"/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6B21E1-59CC-FFA4-B2A4-51299E0A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06A58-EDDC-A8B1-4A1A-EECF9792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D91AD6-AEC4-C151-56B7-7873434B4B39}"/>
              </a:ext>
            </a:extLst>
          </p:cNvPr>
          <p:cNvSpPr/>
          <p:nvPr userDrawn="1"/>
        </p:nvSpPr>
        <p:spPr>
          <a:xfrm>
            <a:off x="1" y="584199"/>
            <a:ext cx="11064874" cy="1311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CFB45D-F382-DC97-076E-F66DFD878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404473" cy="1311274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FD4645C2-61BB-C2CD-50AD-AA1FEFF35A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0398" y="2052966"/>
            <a:ext cx="10404475" cy="804534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buNone/>
              <a:defRPr sz="1600" b="0"/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8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5DC55D-FE90-0290-DEC1-253948C6DBFA}"/>
              </a:ext>
            </a:extLst>
          </p:cNvPr>
          <p:cNvSpPr/>
          <p:nvPr userDrawn="1"/>
        </p:nvSpPr>
        <p:spPr>
          <a:xfrm>
            <a:off x="4564573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5BC1A33-4444-08A7-4E25-7052C1EEAD0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64573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4E6BE1-7E83-5142-86F9-75A00030EF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25639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1" name="Picture Placeholder 11">
            <a:extLst>
              <a:ext uri="{FF2B5EF4-FFF2-40B4-BE49-F238E27FC236}">
                <a16:creationId xmlns:a16="http://schemas.microsoft.com/office/drawing/2014/main" id="{09E28D40-CD72-8B36-1C50-BD42514ACA4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0399" y="2267713"/>
            <a:ext cx="2402108" cy="3967987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86FC1CE3-17C3-5148-85E8-F21F4EE8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5F417FB-5C92-408C-F2F4-95863C700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57678A0D-C002-3891-28F1-DACE0D7B69C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081625" y="4098354"/>
            <a:ext cx="2547189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3D6C0AA2-D061-4480-E390-1FC83A201F4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081625" y="4723453"/>
            <a:ext cx="2547189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7D8CE4-CDFC-2ADD-C115-C0F1E8F24D98}"/>
              </a:ext>
            </a:extLst>
          </p:cNvPr>
          <p:cNvSpPr/>
          <p:nvPr userDrawn="1"/>
        </p:nvSpPr>
        <p:spPr>
          <a:xfrm>
            <a:off x="810052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69A57C6-1106-AD2B-112C-0D11933D23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0052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B3CC842-9C18-30BE-7E7A-BD689418FC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6158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3E93C5B5-3143-74D0-0439-285A083FC75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617574" y="4098354"/>
            <a:ext cx="2547189" cy="553099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9" name="Text Placeholder 29">
            <a:extLst>
              <a:ext uri="{FF2B5EF4-FFF2-40B4-BE49-F238E27FC236}">
                <a16:creationId xmlns:a16="http://schemas.microsoft.com/office/drawing/2014/main" id="{55E014D8-B400-E3D2-9081-E5F01E539C0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617574" y="4723453"/>
            <a:ext cx="2547189" cy="1512248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884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C87B13E6-9077-D596-9868-F538AC8A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08D148E-5899-2F0D-291A-B047E218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3CB9804-721E-62C8-ED5E-B86A113B2582}"/>
              </a:ext>
            </a:extLst>
          </p:cNvPr>
          <p:cNvSpPr/>
          <p:nvPr userDrawn="1"/>
        </p:nvSpPr>
        <p:spPr>
          <a:xfrm>
            <a:off x="1143348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2164ACCB-4775-B984-73C6-8A6ADC18A7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43348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9810C02C-69E1-8A65-0248-75B54F0B44E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04414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F3CA8122-E220-FE68-4EE6-122DE04AAD1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0" y="4099332"/>
            <a:ext cx="2547189" cy="627167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1" name="Text Placeholder 29">
            <a:extLst>
              <a:ext uri="{FF2B5EF4-FFF2-40B4-BE49-F238E27FC236}">
                <a16:creationId xmlns:a16="http://schemas.microsoft.com/office/drawing/2014/main" id="{69C239CE-30E0-C3F1-9569-E9BE12EA2B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0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47CD1FC-E906-1EE0-880A-46618A8FDC93}"/>
              </a:ext>
            </a:extLst>
          </p:cNvPr>
          <p:cNvSpPr/>
          <p:nvPr userDrawn="1"/>
        </p:nvSpPr>
        <p:spPr>
          <a:xfrm>
            <a:off x="4621935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6AD41DF6-84AC-A583-FBD6-7F6C4886855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21935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E9BFB3C1-C619-74D7-4784-15DC9FE5D3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783001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0000965D-2578-6155-35FE-CAFB6E489F4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138987" y="4099333"/>
            <a:ext cx="2547189" cy="627166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A54A5D8D-144A-1E61-73E9-F9E0B375DBD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138987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87B446E-ABEB-3CE2-C73F-1FE1E3CBDEFF}"/>
              </a:ext>
            </a:extLst>
          </p:cNvPr>
          <p:cNvSpPr/>
          <p:nvPr userDrawn="1"/>
        </p:nvSpPr>
        <p:spPr>
          <a:xfrm>
            <a:off x="810052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8DF74A7B-251C-1765-68DB-B019567970C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0052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0279DAD5-70CB-F0E3-6937-C80203E8D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26158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CB0D9F53-B02F-FF06-059E-397FB065757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17574" y="4099333"/>
            <a:ext cx="2547189" cy="627166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AD6C30FA-07A5-06D6-0D59-0BC83E5097D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617574" y="4798500"/>
            <a:ext cx="2547189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047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9504363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C58962-809D-907B-6699-78E1D2CF3F20}"/>
              </a:ext>
            </a:extLst>
          </p:cNvPr>
          <p:cNvSpPr/>
          <p:nvPr userDrawn="1"/>
        </p:nvSpPr>
        <p:spPr>
          <a:xfrm>
            <a:off x="1015930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BA85B3B-E448-EFCE-CB3B-05728EE1F48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5930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35BEF1A-72AC-9D10-B716-C19EC31A328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76996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E9B909BB-3954-D491-0151-5EBFA6EF9D0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60401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BFEF2243-2620-28A0-A7D7-23BD8E21D79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60401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5791067-041F-39E0-4A4A-2B084E1F445D}"/>
              </a:ext>
            </a:extLst>
          </p:cNvPr>
          <p:cNvSpPr/>
          <p:nvPr userDrawn="1"/>
        </p:nvSpPr>
        <p:spPr>
          <a:xfrm>
            <a:off x="3711066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DAA495C1-41C8-8470-693A-23FBBA0478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711066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CF51E5F6-FBF5-5D9F-8992-00A4497465E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72132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91EFFD91-735D-4442-8C68-8FAD26665FC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55537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5786BC41-AD89-DE68-CB78-F698D2E11E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3355537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C160F58-728D-A52C-08AA-F42DDAA5E3DC}"/>
              </a:ext>
            </a:extLst>
          </p:cNvPr>
          <p:cNvSpPr/>
          <p:nvPr userDrawn="1"/>
        </p:nvSpPr>
        <p:spPr>
          <a:xfrm>
            <a:off x="6406202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B3908635-6131-8EB6-97C3-CCD2E38FFC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406202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E4D58461-87D7-5F21-192F-740BBD3E44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67268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830D37F2-A5A4-F0B5-36E0-EEE3F23D97A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050673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2ECFE44A-FDEC-C969-8F62-EC9E2477935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050673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A6B346A-0427-D221-455C-458B63343FB5}"/>
              </a:ext>
            </a:extLst>
          </p:cNvPr>
          <p:cNvSpPr/>
          <p:nvPr userDrawn="1"/>
        </p:nvSpPr>
        <p:spPr>
          <a:xfrm>
            <a:off x="9101339" y="2267712"/>
            <a:ext cx="1581292" cy="1581292"/>
          </a:xfrm>
          <a:prstGeom prst="ellipse">
            <a:avLst/>
          </a:prstGeom>
          <a:noFill/>
          <a:ln w="762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03EACB83-C3B0-3326-55EA-F4960694C1E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01339" y="2267712"/>
            <a:ext cx="1581292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r>
              <a:rPr lang="en-US"/>
              <a:t> </a:t>
            </a:r>
            <a:endParaRPr lang="en-GB"/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8C1A46F9-4764-0BF7-E5C3-C0CBEE70C7E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262405" y="2688017"/>
            <a:ext cx="1259160" cy="760184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569BE5B1-CAAC-47F8-066B-86F90E8FAFE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745810" y="4099332"/>
            <a:ext cx="2292350" cy="627168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B928F8F4-4A25-832D-07D8-F5060BF46F0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745810" y="4798500"/>
            <a:ext cx="2292350" cy="143719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23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214962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87153CBE-BBCC-4565-40E6-2840B5630B3A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60399" y="1943100"/>
            <a:ext cx="5042651" cy="4292600"/>
          </a:xfrm>
        </p:spPr>
        <p:txBody>
          <a:bodyPr/>
          <a:lstStyle>
            <a:lvl1pPr>
              <a:defRPr sz="1800"/>
            </a:lvl1pPr>
          </a:lstStyle>
          <a:p>
            <a:endParaRPr lang="en-GB"/>
          </a:p>
        </p:txBody>
      </p:sp>
      <p:sp>
        <p:nvSpPr>
          <p:cNvPr id="6" name="Text Placeholder 29">
            <a:extLst>
              <a:ext uri="{FF2B5EF4-FFF2-40B4-BE49-F238E27FC236}">
                <a16:creationId xmlns:a16="http://schemas.microsoft.com/office/drawing/2014/main" id="{39351F47-98EA-4307-2EE7-5B211D424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0" y="1949450"/>
            <a:ext cx="4779358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" name="Text Placeholder 29">
            <a:extLst>
              <a:ext uri="{FF2B5EF4-FFF2-40B4-BE49-F238E27FC236}">
                <a16:creationId xmlns:a16="http://schemas.microsoft.com/office/drawing/2014/main" id="{51567CB2-2212-DBA6-48A3-843D556577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96000" y="2585129"/>
            <a:ext cx="4779358" cy="365057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420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525E9-84FB-45C6-9CCA-A7C6F12B0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584200"/>
            <a:ext cx="10214959" cy="11096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5FE0AD0-CD14-1F2B-3E86-2DDB59FF5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32092" y="584200"/>
            <a:ext cx="959908" cy="5651500"/>
          </a:xfrm>
        </p:spPr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624A1B1-CC28-AC26-5D0A-D7946A0E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338" y="6409951"/>
            <a:ext cx="982662" cy="273799"/>
          </a:xfrm>
        </p:spPr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3" name="Chart Placeholder 3">
            <a:extLst>
              <a:ext uri="{FF2B5EF4-FFF2-40B4-BE49-F238E27FC236}">
                <a16:creationId xmlns:a16="http://schemas.microsoft.com/office/drawing/2014/main" id="{5F70DDED-3597-69E5-DD5A-F7D08BCFE350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31757" y="1943100"/>
            <a:ext cx="5042651" cy="4292600"/>
          </a:xfrm>
        </p:spPr>
        <p:txBody>
          <a:bodyPr/>
          <a:lstStyle>
            <a:lvl1pPr>
              <a:defRPr sz="1800"/>
            </a:lvl1pPr>
          </a:lstStyle>
          <a:p>
            <a:endParaRPr lang="en-GB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ED94DB3B-288F-70A0-50D6-FB19B488F1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5424" y="1949450"/>
            <a:ext cx="4815576" cy="563679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>
              <a:defRPr lang="en-ID" sz="18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E710EAB5-7912-BB3A-E9EB-B5108A43EC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5424" y="2585129"/>
            <a:ext cx="4815576" cy="365057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>
              <a:defRPr lang="en-ID" sz="16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825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700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0535" y="4535917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0535" y="5115248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533510" y="491243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405878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842636" y="4535917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842636" y="5115248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6643988" y="491243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771586" y="1762479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771586" y="2341810"/>
            <a:ext cx="3206743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337939" y="38354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3541124" y="2873321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61F6564-09B9-B3C2-A41A-894D3539A18C}"/>
              </a:ext>
            </a:extLst>
          </p:cNvPr>
          <p:cNvCxnSpPr>
            <a:cxnSpLocks/>
          </p:cNvCxnSpPr>
          <p:nvPr userDrawn="1"/>
        </p:nvCxnSpPr>
        <p:spPr>
          <a:xfrm flipV="1">
            <a:off x="4539675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E7928C-DB7D-A511-D2FC-350F7567E3B8}"/>
              </a:ext>
            </a:extLst>
          </p:cNvPr>
          <p:cNvCxnSpPr>
            <a:cxnSpLocks/>
          </p:cNvCxnSpPr>
          <p:nvPr userDrawn="1"/>
        </p:nvCxnSpPr>
        <p:spPr>
          <a:xfrm>
            <a:off x="1471736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5D3AD0-429B-C767-50E5-8775DDB6FB4A}"/>
              </a:ext>
            </a:extLst>
          </p:cNvPr>
          <p:cNvCxnSpPr>
            <a:cxnSpLocks/>
          </p:cNvCxnSpPr>
          <p:nvPr userDrawn="1"/>
        </p:nvCxnSpPr>
        <p:spPr>
          <a:xfrm>
            <a:off x="7607614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571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2700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00536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700536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 flipV="1">
            <a:off x="1475248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485885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0198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456559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456559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A2BA3B-5621-FCD2-2980-67CE5578D598}"/>
              </a:ext>
            </a:extLst>
          </p:cNvPr>
          <p:cNvCxnSpPr>
            <a:cxnSpLocks/>
          </p:cNvCxnSpPr>
          <p:nvPr userDrawn="1"/>
        </p:nvCxnSpPr>
        <p:spPr>
          <a:xfrm flipV="1">
            <a:off x="6231271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 rot="16200000">
            <a:off x="5210285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078247" y="4532530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078247" y="5111861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632200" y="38354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0EF1C2-7EDE-78C6-D641-08043B04E8ED}"/>
              </a:ext>
            </a:extLst>
          </p:cNvPr>
          <p:cNvCxnSpPr>
            <a:cxnSpLocks/>
          </p:cNvCxnSpPr>
          <p:nvPr userDrawn="1"/>
        </p:nvCxnSpPr>
        <p:spPr>
          <a:xfrm>
            <a:off x="3852958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16200000">
            <a:off x="2860785" y="4902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E4A10460-AAA3-75F4-08DB-EA1A7285EE3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33667" y="4532530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599DF0B8-6317-2C1C-FF92-82D8E4568E0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833667" y="5111861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AB0158A-C062-A471-A6BC-DA5CC26BF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3947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8D3E01-E9B8-FF1E-3706-6BD94F13C981}"/>
              </a:ext>
            </a:extLst>
          </p:cNvPr>
          <p:cNvCxnSpPr>
            <a:cxnSpLocks/>
          </p:cNvCxnSpPr>
          <p:nvPr userDrawn="1"/>
        </p:nvCxnSpPr>
        <p:spPr>
          <a:xfrm>
            <a:off x="8608378" y="420964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DA84726B-856E-619A-A121-C00FACEED2F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 rot="16200000">
            <a:off x="7610585" y="4902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77689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66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414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1936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71936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>
            <a:off x="1246648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257285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62CC70E6-A404-7511-9BE1-3343D51E6C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866547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D97195B5-32EB-A3AD-2954-5FD3D1CFB8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97083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AA2E9FE1-AC1C-8B0F-03CB-2D268D86394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97083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3C0F31-389D-91BD-A06E-769E6C3FEF1A}"/>
              </a:ext>
            </a:extLst>
          </p:cNvPr>
          <p:cNvCxnSpPr>
            <a:cxnSpLocks/>
          </p:cNvCxnSpPr>
          <p:nvPr userDrawn="1"/>
        </p:nvCxnSpPr>
        <p:spPr>
          <a:xfrm flipV="1">
            <a:off x="3071795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598109B0-5D70-7BF3-D7DD-09335F66343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2082432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111BA7C4-4F03-ED6B-DF53-D39BF23777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691694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BC773118-8422-1E23-C40F-54D9D49BE68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122230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65EDAE88-2BA6-B822-2187-A611D84C71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122230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B70B3FF-2AD1-660F-2DA3-B3B8D7036081}"/>
              </a:ext>
            </a:extLst>
          </p:cNvPr>
          <p:cNvCxnSpPr>
            <a:cxnSpLocks/>
          </p:cNvCxnSpPr>
          <p:nvPr userDrawn="1"/>
        </p:nvCxnSpPr>
        <p:spPr>
          <a:xfrm>
            <a:off x="4896942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E4AB2D-4CAD-7FD1-5BFB-C4018C77DE4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 rot="16200000">
            <a:off x="3907579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710F7E5-7B54-E3FB-92E0-A9DF00EDE9A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516841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2907DB3D-2B69-E237-8338-368AE3C8E13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947377" y="1757346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9F1F84CD-5412-F357-81AC-9B8B5B1A7F5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947377" y="2336677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693A71-45D6-1588-388C-A8FE703EF123}"/>
              </a:ext>
            </a:extLst>
          </p:cNvPr>
          <p:cNvCxnSpPr>
            <a:cxnSpLocks/>
          </p:cNvCxnSpPr>
          <p:nvPr userDrawn="1"/>
        </p:nvCxnSpPr>
        <p:spPr>
          <a:xfrm flipV="1">
            <a:off x="6722089" y="2194618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65A3D2C8-889B-01C5-7D8C-97BD1B272C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 rot="16200000">
            <a:off x="5732726" y="2870200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9D09C73E-BF12-DCB6-8B09-3D6FAFFBE28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341989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591DC484-B7DD-3074-21D1-3778747EC0B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772525" y="453124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8F10405C-6C63-407E-0665-697D51F06D7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8772525" y="511057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1358042-CB42-39F0-6A04-A382CBEF7788}"/>
              </a:ext>
            </a:extLst>
          </p:cNvPr>
          <p:cNvCxnSpPr>
            <a:cxnSpLocks/>
          </p:cNvCxnSpPr>
          <p:nvPr userDrawn="1"/>
        </p:nvCxnSpPr>
        <p:spPr>
          <a:xfrm>
            <a:off x="8547237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AB736FB3-1E84-076D-986C-E0478B505A1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7557874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916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9233F8-FB80-430E-11F9-D58FC66AB5FE}"/>
              </a:ext>
            </a:extLst>
          </p:cNvPr>
          <p:cNvCxnSpPr>
            <a:cxnSpLocks/>
          </p:cNvCxnSpPr>
          <p:nvPr userDrawn="1"/>
        </p:nvCxnSpPr>
        <p:spPr>
          <a:xfrm>
            <a:off x="721063" y="4055574"/>
            <a:ext cx="10404475" cy="0"/>
          </a:xfrm>
          <a:prstGeom prst="line">
            <a:avLst/>
          </a:prstGeom>
          <a:ln w="38100">
            <a:solidFill>
              <a:schemeClr val="accent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4140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1936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471936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AE8DE7-75E7-4F02-4247-F971195B925F}"/>
              </a:ext>
            </a:extLst>
          </p:cNvPr>
          <p:cNvCxnSpPr>
            <a:cxnSpLocks/>
          </p:cNvCxnSpPr>
          <p:nvPr userDrawn="1"/>
        </p:nvCxnSpPr>
        <p:spPr>
          <a:xfrm>
            <a:off x="1246648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rot="16200000">
            <a:off x="257285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8738AA9D-B5D1-E661-D46F-7AE3913D8C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614044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19EB4E9-F375-A264-51F4-9F8C9F36051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044580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D01CDC55-2FCA-B4DB-8319-8DEB1BCEB1E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044580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8A6B9E-77A7-E7B4-4FE3-44D4030416D8}"/>
              </a:ext>
            </a:extLst>
          </p:cNvPr>
          <p:cNvCxnSpPr>
            <a:cxnSpLocks/>
          </p:cNvCxnSpPr>
          <p:nvPr userDrawn="1"/>
        </p:nvCxnSpPr>
        <p:spPr>
          <a:xfrm>
            <a:off x="2819292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6C4FF98D-7D78-6D09-0706-7E3E23B84D8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rot="16200000">
            <a:off x="1829929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083F00A7-04DE-84D0-91B0-61BAF1EF3B6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186688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636FEA-A74C-BB27-67F7-9B6D3E3DC5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617224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F8F88145-1753-4141-BB07-5D36AFBC9BA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617224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CC0F4E-63E2-9098-18AC-B866E95ED87A}"/>
              </a:ext>
            </a:extLst>
          </p:cNvPr>
          <p:cNvCxnSpPr>
            <a:cxnSpLocks/>
          </p:cNvCxnSpPr>
          <p:nvPr userDrawn="1"/>
        </p:nvCxnSpPr>
        <p:spPr>
          <a:xfrm>
            <a:off x="4391936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A38E980A-D97F-70C8-2EAA-E360966CD21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 rot="16200000">
            <a:off x="3402573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1C980CF6-DE07-E961-5CB4-5BB0AE92980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759332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A969E6B-BB5F-35B0-3AC1-3A267C7BDCD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189868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70CBB720-9C6C-B684-7805-CEB0CD039A9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189868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004362-FC43-176C-B5B9-DCD62CE171F0}"/>
              </a:ext>
            </a:extLst>
          </p:cNvPr>
          <p:cNvCxnSpPr>
            <a:cxnSpLocks/>
          </p:cNvCxnSpPr>
          <p:nvPr userDrawn="1"/>
        </p:nvCxnSpPr>
        <p:spPr>
          <a:xfrm>
            <a:off x="5964580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AF8E2EF6-C61A-6777-E2D6-1FEFFADA84C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 rot="16200000">
            <a:off x="4975217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6" name="Text Placeholder 39">
            <a:extLst>
              <a:ext uri="{FF2B5EF4-FFF2-40B4-BE49-F238E27FC236}">
                <a16:creationId xmlns:a16="http://schemas.microsoft.com/office/drawing/2014/main" id="{4361108A-4725-DEFD-443F-260BC03C92B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331976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B826B9E-2A30-C8BE-CF00-F78B3F572CF4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762512" y="453124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62BBD775-ADAB-33FF-5219-8D2DCBA6FF2E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762512" y="511057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BD19F8A-A6B7-149F-9E49-59D0A8B4A474}"/>
              </a:ext>
            </a:extLst>
          </p:cNvPr>
          <p:cNvCxnSpPr>
            <a:cxnSpLocks/>
          </p:cNvCxnSpPr>
          <p:nvPr userDrawn="1"/>
        </p:nvCxnSpPr>
        <p:spPr>
          <a:xfrm>
            <a:off x="7537224" y="4201036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B6F9F172-58EC-8DB2-1BF8-8545A83F524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 rot="16200000">
            <a:off x="6547861" y="4955514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71" name="Text Placeholder 39">
            <a:extLst>
              <a:ext uri="{FF2B5EF4-FFF2-40B4-BE49-F238E27FC236}">
                <a16:creationId xmlns:a16="http://schemas.microsoft.com/office/drawing/2014/main" id="{3F98A24E-C2F0-0D57-5789-3C4C93AD4149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8904620" y="3848100"/>
            <a:ext cx="403472" cy="403472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B0FF3B9D-E9A5-B5B4-FC3A-0162D33B2C9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335156" y="2145226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9F4160D9-95CA-4A18-3961-7B5302D779E4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9335156" y="2724557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99BEF4B-C852-BD85-DB48-FEE520925320}"/>
              </a:ext>
            </a:extLst>
          </p:cNvPr>
          <p:cNvCxnSpPr>
            <a:cxnSpLocks/>
          </p:cNvCxnSpPr>
          <p:nvPr userDrawn="1"/>
        </p:nvCxnSpPr>
        <p:spPr>
          <a:xfrm>
            <a:off x="9109868" y="1815014"/>
            <a:ext cx="0" cy="1706880"/>
          </a:xfrm>
          <a:prstGeom prst="straightConnector1">
            <a:avLst/>
          </a:prstGeom>
          <a:ln>
            <a:prstDash val="dash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E8C5CD7A-4162-A0D6-A379-ACB0B83E20B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 rot="16200000">
            <a:off x="8120505" y="2569492"/>
            <a:ext cx="1472980" cy="325658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5960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38169" y="3491375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42381" y="1861904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42381" y="2441235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21479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153791" y="3491375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721293" y="1861904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721293" y="2441235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37102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32609" y="4811473"/>
            <a:ext cx="3206743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332609" y="5390804"/>
            <a:ext cx="3206743" cy="844896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842106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429291" y="3737055"/>
            <a:ext cx="1013378" cy="549662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5A7048-D50B-E276-5E64-73BACD9DBC6F}"/>
              </a:ext>
            </a:extLst>
          </p:cNvPr>
          <p:cNvGrpSpPr/>
          <p:nvPr userDrawn="1"/>
        </p:nvGrpSpPr>
        <p:grpSpPr>
          <a:xfrm>
            <a:off x="3974263" y="3357980"/>
            <a:ext cx="3923434" cy="1307812"/>
            <a:chOff x="4134283" y="2771991"/>
            <a:chExt cx="3923434" cy="13078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ADC8C4-AED3-F19D-5D3F-401ED7DC5CD6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5" name="Arc 47">
                <a:extLst>
                  <a:ext uri="{FF2B5EF4-FFF2-40B4-BE49-F238E27FC236}">
                    <a16:creationId xmlns:a16="http://schemas.microsoft.com/office/drawing/2014/main" id="{986042BA-6AF4-D717-7AED-61ECAB149F46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6" name="Arc 48">
                <a:extLst>
                  <a:ext uri="{FF2B5EF4-FFF2-40B4-BE49-F238E27FC236}">
                    <a16:creationId xmlns:a16="http://schemas.microsoft.com/office/drawing/2014/main" id="{1198BED1-F7D1-65FE-A885-037FBA91978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7" name="Arc 49">
                <a:extLst>
                  <a:ext uri="{FF2B5EF4-FFF2-40B4-BE49-F238E27FC236}">
                    <a16:creationId xmlns:a16="http://schemas.microsoft.com/office/drawing/2014/main" id="{66A07594-E743-F7CF-163C-CEF5C6F1986C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E50480-6062-2A51-C0AE-9EEE704D3214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975B6218-D178-E779-EC94-0AE09DEA855B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3215AD01-A07E-7C9F-C68B-6B137BF36AA2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2325CDF-D165-81E7-89F2-182E853327B5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169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873363" y="3496572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42542" y="321876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2542" y="379809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67764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E9CF1C14-210B-3036-9DF5-67882AC7650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502841" y="3496572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665C342-4CCB-3763-A555-74A520310A8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66698" y="1757346"/>
            <a:ext cx="2642316" cy="50733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42782480-C89D-6947-8E08-1B55E953802C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266698" y="2336677"/>
            <a:ext cx="2642316" cy="83872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688FAA17-CBEB-FBA3-2CA3-39DD5423E0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80576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F9766493-783D-E1C6-82E2-DDBEC4B17C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978492" y="4796683"/>
            <a:ext cx="2642316" cy="50733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 marL="0" indent="0" algn="ctr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378D5432-DB0A-21D0-BE1A-E9C22965727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78492" y="5376014"/>
            <a:ext cx="2642316" cy="838725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B2333B0A-C67D-B13E-0D9C-4133E323674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208487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6DBDC8DD-0515-CDB5-2063-5F28555424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74170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E4A10460-AAA3-75F4-08DB-EA1A7285EE37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729156" y="3218768"/>
            <a:ext cx="229235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l">
              <a:buNone/>
              <a:defRPr sz="18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599DF0B8-6317-2C1C-FF92-82D8E4568E0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729156" y="3798099"/>
            <a:ext cx="229235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l">
              <a:buNone/>
              <a:defRPr sz="16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2AB0158A-C062-A471-A6BC-DA5CC26BF31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827614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DA84726B-856E-619A-A121-C00FACEED2F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386982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7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CCB162-EC94-78DA-B0D3-5BA3F7F69628}"/>
              </a:ext>
            </a:extLst>
          </p:cNvPr>
          <p:cNvGrpSpPr/>
          <p:nvPr userDrawn="1"/>
        </p:nvGrpSpPr>
        <p:grpSpPr>
          <a:xfrm>
            <a:off x="3319247" y="3357980"/>
            <a:ext cx="5231244" cy="1307812"/>
            <a:chOff x="4134283" y="3357980"/>
            <a:chExt cx="5231244" cy="13078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C8D40C-57F8-3834-6639-34747BBE386A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20" name="Arc 47">
                <a:extLst>
                  <a:ext uri="{FF2B5EF4-FFF2-40B4-BE49-F238E27FC236}">
                    <a16:creationId xmlns:a16="http://schemas.microsoft.com/office/drawing/2014/main" id="{34E5F0FF-91A8-C2BE-EECE-79AAD5D5A321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21" name="Arc 48">
                <a:extLst>
                  <a:ext uri="{FF2B5EF4-FFF2-40B4-BE49-F238E27FC236}">
                    <a16:creationId xmlns:a16="http://schemas.microsoft.com/office/drawing/2014/main" id="{0BCF961E-278D-1FFD-814E-DC84B908B6BB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5245B5-A030-EBC0-C325-ED7EAEF92136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17" name="Arc 47">
                <a:extLst>
                  <a:ext uri="{FF2B5EF4-FFF2-40B4-BE49-F238E27FC236}">
                    <a16:creationId xmlns:a16="http://schemas.microsoft.com/office/drawing/2014/main" id="{884399FC-4336-C29E-B230-9A8DFE9E98B0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8" name="Arc 48">
                <a:extLst>
                  <a:ext uri="{FF2B5EF4-FFF2-40B4-BE49-F238E27FC236}">
                    <a16:creationId xmlns:a16="http://schemas.microsoft.com/office/drawing/2014/main" id="{178094A0-A75E-DB38-8B32-9569739CF7D3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D68623-7E3C-D559-49E0-DEEBA30CB7CA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65BFEB18-1A35-EC5F-F50E-332E2ACE12DC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A2D99465-7171-050A-9F88-A309C508E7B9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04997D-A1AB-DF72-B775-7317FDAD16E2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F6D503B9-D6B4-761A-258D-6EAE9440FE53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4913DA5B-33DD-40A5-BA47-470427FA5751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65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214703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257291" y="1711907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257291" y="2291238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13605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62CC70E6-A404-7511-9BE1-3343D51E6C20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39608" y="4351248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0" name="Text Placeholder 29">
            <a:extLst>
              <a:ext uri="{FF2B5EF4-FFF2-40B4-BE49-F238E27FC236}">
                <a16:creationId xmlns:a16="http://schemas.microsoft.com/office/drawing/2014/main" id="{D97195B5-32EB-A3AD-2954-5FD3D1CFB87D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96768" y="4772313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AA2E9FE1-AC1C-8B0F-03CB-2D268D863949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596768" y="5351644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598109B0-5D70-7BF3-D7DD-09335F66343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21564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25" name="Text Placeholder 39">
            <a:extLst>
              <a:ext uri="{FF2B5EF4-FFF2-40B4-BE49-F238E27FC236}">
                <a16:creationId xmlns:a16="http://schemas.microsoft.com/office/drawing/2014/main" id="{111BA7C4-4F03-ED6B-DF53-D39BF237777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837286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BC773118-8422-1E23-C40F-54D9D49BE68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891119" y="1711907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65EDAE88-2BA6-B822-2187-A611D84C71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891119" y="2291238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0E4AB2D-4CAD-7FD1-5BFB-C4018C77DE47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29523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9710F7E5-7B54-E3FB-92E0-A9DF00EDE9AC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158647" y="4351248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2907DB3D-2B69-E237-8338-368AE3C8E131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6242087" y="4772313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8" name="Text Placeholder 29">
            <a:extLst>
              <a:ext uri="{FF2B5EF4-FFF2-40B4-BE49-F238E27FC236}">
                <a16:creationId xmlns:a16="http://schemas.microsoft.com/office/drawing/2014/main" id="{9F1F84CD-5412-F357-81AC-9B8B5B1A7F58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6242087" y="5351644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65A3D2C8-889B-01C5-7D8C-97BD1B272C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737482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9D09C73E-BF12-DCB6-8B09-3D6FAFFBE287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459869" y="3496571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2" name="Text Placeholder 29">
            <a:extLst>
              <a:ext uri="{FF2B5EF4-FFF2-40B4-BE49-F238E27FC236}">
                <a16:creationId xmlns:a16="http://schemas.microsoft.com/office/drawing/2014/main" id="{591DC484-B7DD-3074-21D1-3778747EC0B3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524947" y="1720151"/>
            <a:ext cx="206280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8F10405C-6C63-407E-0665-697D51F06D72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524947" y="2299482"/>
            <a:ext cx="206280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AB736FB3-1E84-076D-986C-E0478B505A1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45441" y="3751749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C5BDDF-B44E-4697-72D2-5D75D67380E8}"/>
              </a:ext>
            </a:extLst>
          </p:cNvPr>
          <p:cNvGrpSpPr/>
          <p:nvPr userDrawn="1"/>
        </p:nvGrpSpPr>
        <p:grpSpPr>
          <a:xfrm>
            <a:off x="2667892" y="3357980"/>
            <a:ext cx="6539055" cy="1307812"/>
            <a:chOff x="3480378" y="3357980"/>
            <a:chExt cx="6539055" cy="1307812"/>
          </a:xfrm>
        </p:grpSpPr>
        <p:sp>
          <p:nvSpPr>
            <p:cNvPr id="7" name="Arc 47">
              <a:extLst>
                <a:ext uri="{FF2B5EF4-FFF2-40B4-BE49-F238E27FC236}">
                  <a16:creationId xmlns:a16="http://schemas.microsoft.com/office/drawing/2014/main" id="{0BA050EE-725E-696E-BB2C-6EA9D3E97823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8" name="Arc 47">
              <a:extLst>
                <a:ext uri="{FF2B5EF4-FFF2-40B4-BE49-F238E27FC236}">
                  <a16:creationId xmlns:a16="http://schemas.microsoft.com/office/drawing/2014/main" id="{BCA34499-99ED-BC43-4118-1A9CC6F1143B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0" name="Arc 48">
              <a:extLst>
                <a:ext uri="{FF2B5EF4-FFF2-40B4-BE49-F238E27FC236}">
                  <a16:creationId xmlns:a16="http://schemas.microsoft.com/office/drawing/2014/main" id="{56E05A6D-3B23-98D5-8FD3-2154383DFA4E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1" name="Arc 47">
              <a:extLst>
                <a:ext uri="{FF2B5EF4-FFF2-40B4-BE49-F238E27FC236}">
                  <a16:creationId xmlns:a16="http://schemas.microsoft.com/office/drawing/2014/main" id="{DCF43937-3269-04C3-5B95-198BC2513BE3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2" name="Arc 48">
              <a:extLst>
                <a:ext uri="{FF2B5EF4-FFF2-40B4-BE49-F238E27FC236}">
                  <a16:creationId xmlns:a16="http://schemas.microsoft.com/office/drawing/2014/main" id="{3158D5CA-0575-06A0-DFB1-C84EB494BF48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38539F59-7DBE-09FA-2224-95CEDB6A0713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41DA3FF-8B95-6AFD-8D36-7C325910B7D5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8715D1B-77B6-C3AE-19B7-B1B43A772039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8F6EF26C-6E28-D9A6-7A9B-06F6B826F917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12BFCAEE-B63B-8000-B738-A038371636F8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14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CDE9001-2BFE-DC7E-3376-A5321A78950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563464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220CFCED-1102-2362-47DC-164859E730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02633" y="1715115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A0C1754-2516-594E-668C-3DC0D7EE3E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902633" y="2294446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23A7DD9-C0F9-8011-30C3-323E467C5B8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168917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36" name="Text Placeholder 39">
            <a:extLst>
              <a:ext uri="{FF2B5EF4-FFF2-40B4-BE49-F238E27FC236}">
                <a16:creationId xmlns:a16="http://schemas.microsoft.com/office/drawing/2014/main" id="{8738AA9D-B5D1-E661-D46F-7AE3913D8C04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874990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37" name="Text Placeholder 29">
            <a:extLst>
              <a:ext uri="{FF2B5EF4-FFF2-40B4-BE49-F238E27FC236}">
                <a16:creationId xmlns:a16="http://schemas.microsoft.com/office/drawing/2014/main" id="{319EB4E9-F375-A264-51F4-9F8C9F36051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207910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D01CDC55-2FCA-B4DB-8319-8DEB1BCEB1E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3207910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6C4FF98D-7D78-6D09-0706-7E3E23B84D8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73613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083F00A7-04DE-84D0-91B0-61BAF1EF3B6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86516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57" name="Text Placeholder 29">
            <a:extLst>
              <a:ext uri="{FF2B5EF4-FFF2-40B4-BE49-F238E27FC236}">
                <a16:creationId xmlns:a16="http://schemas.microsoft.com/office/drawing/2014/main" id="{83636FEA-A74C-BB27-67F7-9B6D3E3DC54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13187" y="1684943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58" name="Text Placeholder 29">
            <a:extLst>
              <a:ext uri="{FF2B5EF4-FFF2-40B4-BE49-F238E27FC236}">
                <a16:creationId xmlns:a16="http://schemas.microsoft.com/office/drawing/2014/main" id="{F8F88145-1753-4141-BB07-5D36AFBC9BA2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513187" y="2264274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0" name="Text Placeholder 29">
            <a:extLst>
              <a:ext uri="{FF2B5EF4-FFF2-40B4-BE49-F238E27FC236}">
                <a16:creationId xmlns:a16="http://schemas.microsoft.com/office/drawing/2014/main" id="{A38E980A-D97F-70C8-2EAA-E360966CD21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78309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1" name="Text Placeholder 39">
            <a:extLst>
              <a:ext uri="{FF2B5EF4-FFF2-40B4-BE49-F238E27FC236}">
                <a16:creationId xmlns:a16="http://schemas.microsoft.com/office/drawing/2014/main" id="{1C980CF6-DE07-E961-5CB4-5BB0AE92980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498042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2A969E6B-BB5F-35B0-3AC1-3A267C7BDCD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818464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3" name="Text Placeholder 29">
            <a:extLst>
              <a:ext uri="{FF2B5EF4-FFF2-40B4-BE49-F238E27FC236}">
                <a16:creationId xmlns:a16="http://schemas.microsoft.com/office/drawing/2014/main" id="{70CBB720-9C6C-B684-7805-CEB0CD039A9B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5818464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65" name="Text Placeholder 29">
            <a:extLst>
              <a:ext uri="{FF2B5EF4-FFF2-40B4-BE49-F238E27FC236}">
                <a16:creationId xmlns:a16="http://schemas.microsoft.com/office/drawing/2014/main" id="{AF8E2EF6-C61A-6777-E2D6-1FEFFADA84C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83005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6" name="Text Placeholder 39">
            <a:extLst>
              <a:ext uri="{FF2B5EF4-FFF2-40B4-BE49-F238E27FC236}">
                <a16:creationId xmlns:a16="http://schemas.microsoft.com/office/drawing/2014/main" id="{4361108A-4725-DEFD-443F-260BC03C92B6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7809568" y="3492673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4B826B9E-2A30-C8BE-CF00-F78B3F572CF4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7123741" y="1706539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68" name="Text Placeholder 29">
            <a:extLst>
              <a:ext uri="{FF2B5EF4-FFF2-40B4-BE49-F238E27FC236}">
                <a16:creationId xmlns:a16="http://schemas.microsoft.com/office/drawing/2014/main" id="{62BBD775-ADAB-33FF-5219-8D2DCBA6FF2E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7123741" y="2285870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B6F9F172-58EC-8DB2-1BF8-8545A83F5248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7387701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71" name="Text Placeholder 39">
            <a:extLst>
              <a:ext uri="{FF2B5EF4-FFF2-40B4-BE49-F238E27FC236}">
                <a16:creationId xmlns:a16="http://schemas.microsoft.com/office/drawing/2014/main" id="{3F98A24E-C2F0-0D57-5789-3C4C93AD4149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9121094" y="4355917"/>
            <a:ext cx="180000" cy="180000"/>
          </a:xfrm>
          <a:custGeom>
            <a:avLst/>
            <a:gdLst>
              <a:gd name="connsiteX0" fmla="*/ 397660 w 403472"/>
              <a:gd name="connsiteY0" fmla="*/ 0 h 403472"/>
              <a:gd name="connsiteX1" fmla="*/ 278889 w 403472"/>
              <a:gd name="connsiteY1" fmla="*/ 200609 h 403472"/>
              <a:gd name="connsiteX2" fmla="*/ 403472 w 403472"/>
              <a:gd name="connsiteY2" fmla="*/ 397660 h 403472"/>
              <a:gd name="connsiteX3" fmla="*/ 202864 w 403472"/>
              <a:gd name="connsiteY3" fmla="*/ 278889 h 403472"/>
              <a:gd name="connsiteX4" fmla="*/ 5812 w 403472"/>
              <a:gd name="connsiteY4" fmla="*/ 403472 h 403472"/>
              <a:gd name="connsiteX5" fmla="*/ 124583 w 403472"/>
              <a:gd name="connsiteY5" fmla="*/ 202864 h 403472"/>
              <a:gd name="connsiteX6" fmla="*/ 0 w 403472"/>
              <a:gd name="connsiteY6" fmla="*/ 5812 h 403472"/>
              <a:gd name="connsiteX7" fmla="*/ 200608 w 403472"/>
              <a:gd name="connsiteY7" fmla="*/ 124584 h 40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472" h="403472">
                <a:moveTo>
                  <a:pt x="397660" y="0"/>
                </a:moveTo>
                <a:lnTo>
                  <a:pt x="278889" y="200609"/>
                </a:lnTo>
                <a:lnTo>
                  <a:pt x="403472" y="397660"/>
                </a:lnTo>
                <a:lnTo>
                  <a:pt x="202864" y="278889"/>
                </a:lnTo>
                <a:lnTo>
                  <a:pt x="5812" y="403472"/>
                </a:lnTo>
                <a:lnTo>
                  <a:pt x="124583" y="202864"/>
                </a:lnTo>
                <a:lnTo>
                  <a:pt x="0" y="5812"/>
                </a:lnTo>
                <a:lnTo>
                  <a:pt x="200608" y="1245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D" sz="1000" dirty="0">
                <a:solidFill>
                  <a:schemeClr val="lt1">
                    <a:alpha val="0"/>
                  </a:schemeClr>
                </a:solidFill>
                <a:latin typeface="+mn-lt"/>
              </a:defRPr>
            </a:lvl1pPr>
          </a:lstStyle>
          <a:p>
            <a:pPr lvl="0" algn="ctr" defTabSz="914400"/>
            <a:endParaRPr lang="en-ID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B0FF3B9D-E9A5-B5B4-FC3A-0162D33B2C93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429017" y="4852538"/>
            <a:ext cx="1545580" cy="50733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4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</a:t>
            </a:r>
            <a:endParaRPr lang="en-ID"/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9F4160D9-95CA-4A18-3961-7B5302D779E4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8429017" y="5431869"/>
            <a:ext cx="1545580" cy="978082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Click to edit Master text styles</a:t>
            </a:r>
            <a:endParaRPr lang="en-ID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E8C5CD7A-4162-A0D6-A379-ACB0B83E20B7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692396" y="3736486"/>
            <a:ext cx="1015200" cy="5508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marL="0" indent="0" algn="ctr">
              <a:buNone/>
              <a:defRPr sz="1300" b="1"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23" indent="0">
              <a:buNone/>
              <a:defRPr sz="733"/>
            </a:lvl2pPr>
            <a:lvl3pPr marL="914446" indent="0">
              <a:buNone/>
              <a:defRPr sz="700"/>
            </a:lvl3pPr>
            <a:lvl4pPr marL="1371669" indent="0">
              <a:buNone/>
              <a:defRPr sz="667"/>
            </a:lvl4pPr>
            <a:lvl5pPr marL="1828891" indent="0">
              <a:buNone/>
              <a:defRPr sz="667"/>
            </a:lvl5pPr>
          </a:lstStyle>
          <a:p>
            <a:pPr lvl="0"/>
            <a:r>
              <a:rPr lang="en-US"/>
              <a:t>Text</a:t>
            </a:r>
            <a:endParaRPr lang="en-ID"/>
          </a:p>
        </p:txBody>
      </p:sp>
      <p:sp>
        <p:nvSpPr>
          <p:cNvPr id="6" name="Arc 48">
            <a:extLst>
              <a:ext uri="{FF2B5EF4-FFF2-40B4-BE49-F238E27FC236}">
                <a16:creationId xmlns:a16="http://schemas.microsoft.com/office/drawing/2014/main" id="{8EAE42D9-C822-6783-7B95-D94FF59C199B}"/>
              </a:ext>
            </a:extLst>
          </p:cNvPr>
          <p:cNvSpPr/>
          <p:nvPr userDrawn="1"/>
        </p:nvSpPr>
        <p:spPr>
          <a:xfrm flipV="1">
            <a:off x="8546091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7" name="Arc 47">
            <a:extLst>
              <a:ext uri="{FF2B5EF4-FFF2-40B4-BE49-F238E27FC236}">
                <a16:creationId xmlns:a16="http://schemas.microsoft.com/office/drawing/2014/main" id="{E47C15F9-251F-4E6A-3EFA-A96B07A463A7}"/>
              </a:ext>
            </a:extLst>
          </p:cNvPr>
          <p:cNvSpPr/>
          <p:nvPr userDrawn="1"/>
        </p:nvSpPr>
        <p:spPr>
          <a:xfrm>
            <a:off x="7238280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8" name="Arc 47">
            <a:extLst>
              <a:ext uri="{FF2B5EF4-FFF2-40B4-BE49-F238E27FC236}">
                <a16:creationId xmlns:a16="http://schemas.microsoft.com/office/drawing/2014/main" id="{90551928-F378-DB4F-DCAA-E5BC2BE03043}"/>
              </a:ext>
            </a:extLst>
          </p:cNvPr>
          <p:cNvSpPr/>
          <p:nvPr userDrawn="1"/>
        </p:nvSpPr>
        <p:spPr>
          <a:xfrm>
            <a:off x="4622658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0" name="Arc 48">
            <a:extLst>
              <a:ext uri="{FF2B5EF4-FFF2-40B4-BE49-F238E27FC236}">
                <a16:creationId xmlns:a16="http://schemas.microsoft.com/office/drawing/2014/main" id="{577B26A8-71AE-5340-97BA-8436E2C46F5B}"/>
              </a:ext>
            </a:extLst>
          </p:cNvPr>
          <p:cNvSpPr/>
          <p:nvPr userDrawn="1"/>
        </p:nvSpPr>
        <p:spPr>
          <a:xfrm flipV="1">
            <a:off x="5930469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1" name="Arc 47">
            <a:extLst>
              <a:ext uri="{FF2B5EF4-FFF2-40B4-BE49-F238E27FC236}">
                <a16:creationId xmlns:a16="http://schemas.microsoft.com/office/drawing/2014/main" id="{1A098200-6CF0-63BA-0F00-EEFAF3DCDD75}"/>
              </a:ext>
            </a:extLst>
          </p:cNvPr>
          <p:cNvSpPr/>
          <p:nvPr userDrawn="1"/>
        </p:nvSpPr>
        <p:spPr>
          <a:xfrm>
            <a:off x="2007036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2" name="Arc 48">
            <a:extLst>
              <a:ext uri="{FF2B5EF4-FFF2-40B4-BE49-F238E27FC236}">
                <a16:creationId xmlns:a16="http://schemas.microsoft.com/office/drawing/2014/main" id="{9D0D8FEF-5B51-3ACE-680E-C910303B9F85}"/>
              </a:ext>
            </a:extLst>
          </p:cNvPr>
          <p:cNvSpPr/>
          <p:nvPr userDrawn="1"/>
        </p:nvSpPr>
        <p:spPr>
          <a:xfrm flipV="1">
            <a:off x="3314847" y="3357980"/>
            <a:ext cx="1307811" cy="1307812"/>
          </a:xfrm>
          <a:prstGeom prst="ellips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2ACB575-5252-D16E-8F87-6D1C980CE7D2}"/>
              </a:ext>
            </a:extLst>
          </p:cNvPr>
          <p:cNvSpPr/>
          <p:nvPr userDrawn="1"/>
        </p:nvSpPr>
        <p:spPr>
          <a:xfrm>
            <a:off x="2007036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8811BD6-1FE7-3CD1-EDF1-992C5B28EA43}"/>
              </a:ext>
            </a:extLst>
          </p:cNvPr>
          <p:cNvSpPr/>
          <p:nvPr userDrawn="1"/>
        </p:nvSpPr>
        <p:spPr>
          <a:xfrm flipV="1">
            <a:off x="3314847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9B00ED1-0810-06C6-EFE3-1AAA86963842}"/>
              </a:ext>
            </a:extLst>
          </p:cNvPr>
          <p:cNvSpPr/>
          <p:nvPr userDrawn="1"/>
        </p:nvSpPr>
        <p:spPr>
          <a:xfrm>
            <a:off x="4622658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80BBFDF-B7E9-578C-8E03-B6652D29AA44}"/>
              </a:ext>
            </a:extLst>
          </p:cNvPr>
          <p:cNvSpPr/>
          <p:nvPr userDrawn="1"/>
        </p:nvSpPr>
        <p:spPr>
          <a:xfrm flipV="1">
            <a:off x="5930469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AFBFE58C-F4A7-3CCB-8F58-A05F53095710}"/>
              </a:ext>
            </a:extLst>
          </p:cNvPr>
          <p:cNvSpPr/>
          <p:nvPr userDrawn="1"/>
        </p:nvSpPr>
        <p:spPr>
          <a:xfrm>
            <a:off x="7238280" y="3357980"/>
            <a:ext cx="1307811" cy="1307812"/>
          </a:xfrm>
          <a:prstGeom prst="arc">
            <a:avLst>
              <a:gd name="adj1" fmla="val 10792152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7D657770-3995-7E9C-6892-58EEE01E3965}"/>
              </a:ext>
            </a:extLst>
          </p:cNvPr>
          <p:cNvSpPr/>
          <p:nvPr userDrawn="1"/>
        </p:nvSpPr>
        <p:spPr>
          <a:xfrm flipV="1">
            <a:off x="8546091" y="3357980"/>
            <a:ext cx="1307811" cy="1307812"/>
          </a:xfrm>
          <a:prstGeom prst="arc">
            <a:avLst>
              <a:gd name="adj1" fmla="val 10790197"/>
              <a:gd name="adj2" fmla="val 0"/>
            </a:avLst>
          </a:prstGeom>
          <a:ln w="5715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7016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DB1BE-3A9D-7CBF-E94D-658AA964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07" y="584200"/>
            <a:ext cx="9887490" cy="1047291"/>
          </a:xfrm>
        </p:spPr>
        <p:txBody>
          <a:bodyPr anchor="ctr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3628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2506F-2392-3DB3-2692-B1621653B6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BB592-4352-71AD-8AF9-A717FA1035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5173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rket Size S10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19540-785A-F96E-274F-88405574D05E}"/>
              </a:ext>
            </a:extLst>
          </p:cNvPr>
          <p:cNvSpPr/>
          <p:nvPr userDrawn="1"/>
        </p:nvSpPr>
        <p:spPr>
          <a:xfrm>
            <a:off x="1121251" y="1826578"/>
            <a:ext cx="2520000" cy="25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Z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AABBD0-B747-81A3-9D5B-D6B5DF2B1E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8878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5F8EBB-F0C4-CE12-6B14-DC911AC146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8878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31BE0E-6ED5-88CF-E354-AA4F8941A7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21251" y="2832300"/>
            <a:ext cx="252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A69B6-CF30-E6F4-2C76-7AF026AA9C81}"/>
              </a:ext>
            </a:extLst>
          </p:cNvPr>
          <p:cNvSpPr/>
          <p:nvPr userDrawn="1"/>
        </p:nvSpPr>
        <p:spPr>
          <a:xfrm>
            <a:off x="5051721" y="2006578"/>
            <a:ext cx="2160000" cy="21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FB72A31-2007-C795-2DC8-AFD4F32BF8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9348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201EB18-7EF5-CF4C-DF35-714C1AD5B9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19348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D7BE47D-82D0-689E-4646-E21C7149BF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051721" y="2832300"/>
            <a:ext cx="216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B125D-EFDF-5984-216E-26902754B0AA}"/>
              </a:ext>
            </a:extLst>
          </p:cNvPr>
          <p:cNvSpPr/>
          <p:nvPr userDrawn="1"/>
        </p:nvSpPr>
        <p:spPr>
          <a:xfrm>
            <a:off x="8958376" y="2186578"/>
            <a:ext cx="1800000" cy="18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228FE7-D4FC-BDA1-40B8-C4813F802A9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646003" y="4853875"/>
            <a:ext cx="2424746" cy="1420361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3A645AA-8593-5905-E12A-3C82434AE1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46003" y="4449956"/>
            <a:ext cx="2424746" cy="369600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946BE52-860C-90F1-E5C3-378A2A3387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958376" y="2832300"/>
            <a:ext cx="180000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4186599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rket Size S10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3219540-785A-F96E-274F-88405574D05E}"/>
              </a:ext>
            </a:extLst>
          </p:cNvPr>
          <p:cNvSpPr/>
          <p:nvPr userDrawn="1"/>
        </p:nvSpPr>
        <p:spPr>
          <a:xfrm>
            <a:off x="599016" y="2221331"/>
            <a:ext cx="4056062" cy="40560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397F2-212D-3A9C-585D-F7362936EA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D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C6FE0-5103-FAEE-F71B-5E68DD283B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6F24BE-8BEB-403A-BDCC-38E201D0662D}" type="slidenum">
              <a:rPr lang="en-ID" smtClean="0"/>
              <a:pPr/>
              <a:t>‹#›</a:t>
            </a:fld>
            <a:endParaRPr lang="en-ID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73C5E4-D933-2FBD-3307-9533856AB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6" y="583764"/>
            <a:ext cx="10490623" cy="96000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Z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BAABBD0-B747-81A3-9D5B-D6B5DF2B1E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83627" y="2625250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5F8EBB-F0C4-CE12-6B14-DC911AC146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83627" y="2221331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631BE0E-6ED5-88CF-E354-AA4F8941A7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05822" y="2524573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7A69B6-CF30-E6F4-2C76-7AF026AA9C81}"/>
              </a:ext>
            </a:extLst>
          </p:cNvPr>
          <p:cNvSpPr/>
          <p:nvPr userDrawn="1"/>
        </p:nvSpPr>
        <p:spPr>
          <a:xfrm>
            <a:off x="1177666" y="3378631"/>
            <a:ext cx="2898762" cy="28987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FB72A31-2007-C795-2DC8-AFD4F32BF8F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883627" y="4055729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201EB18-7EF5-CF4C-DF35-714C1AD5B9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83627" y="3651810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D7BE47D-82D0-689E-4646-E21C7149BF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5822" y="3549153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2B125D-EFDF-5984-216E-26902754B0AA}"/>
              </a:ext>
            </a:extLst>
          </p:cNvPr>
          <p:cNvSpPr/>
          <p:nvPr userDrawn="1"/>
        </p:nvSpPr>
        <p:spPr>
          <a:xfrm>
            <a:off x="1705822" y="4434943"/>
            <a:ext cx="1842450" cy="18424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B228FE7-D4FC-BDA1-40B8-C4813F802A9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83627" y="5486209"/>
            <a:ext cx="5281136" cy="792000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93A645AA-8593-5905-E12A-3C82434AE1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883627" y="5082290"/>
            <a:ext cx="5281136" cy="369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00" b="1"/>
            </a:lvl1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2946BE52-860C-90F1-E5C3-378A2A33873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5822" y="4573734"/>
            <a:ext cx="1842450" cy="508556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5142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3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799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80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799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799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3" y="4983089"/>
            <a:ext cx="77976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55" Type="http://schemas.openxmlformats.org/officeDocument/2006/relationships/image" Target="../media/image1.jpeg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57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3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3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99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99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9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6402-58C4-7A99-9CF9-9F9615E11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32092" y="584200"/>
            <a:ext cx="959908" cy="5651500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r>
              <a:rPr lang="en-US"/>
              <a:t>PRESENTATION TITLE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A151A-46CB-1090-446C-0EDAEF296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338" y="6409951"/>
            <a:ext cx="982662" cy="273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>
                <a:solidFill>
                  <a:schemeClr val="accent1"/>
                </a:solidFill>
                <a:latin typeface="Montserrat SemiBold" pitchFamily="2" charset="0"/>
              </a:defRPr>
            </a:lvl1pPr>
          </a:lstStyle>
          <a:p>
            <a:fld id="{5E0C3BBE-9543-48E5-A6E1-C646F9A01966}" type="slidenum">
              <a:rPr lang="en-ID" smtClean="0"/>
              <a:pPr/>
              <a:t>‹#›</a:t>
            </a:fld>
            <a:endParaRPr lang="en-ID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9F8BE7-C823-87FE-B60E-23984E5B08AD}"/>
              </a:ext>
            </a:extLst>
          </p:cNvPr>
          <p:cNvCxnSpPr>
            <a:cxnSpLocks/>
          </p:cNvCxnSpPr>
          <p:nvPr userDrawn="1"/>
        </p:nvCxnSpPr>
        <p:spPr>
          <a:xfrm>
            <a:off x="11232092" y="584200"/>
            <a:ext cx="0" cy="5651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8FF3198-2DCB-4FEF-C479-8E76289E1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84200"/>
            <a:ext cx="10398125" cy="11070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489BE9-192C-49E8-B1F1-91EF667E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825625"/>
            <a:ext cx="10398125" cy="4410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grpSp>
        <p:nvGrpSpPr>
          <p:cNvPr id="16" name="Group 15" hidden="1">
            <a:extLst>
              <a:ext uri="{FF2B5EF4-FFF2-40B4-BE49-F238E27FC236}">
                <a16:creationId xmlns:a16="http://schemas.microsoft.com/office/drawing/2014/main" id="{9CBE7AA2-3D9C-E4A5-8EC5-AE78D1FAF1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1AF556-CC80-A678-A2D5-5C8C86BAAE4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152FD21-286B-1EF4-488B-A51A1DBD5450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BF54D69-F9E7-0DE6-C3A7-60EE2CD7A944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B753A8C-3034-646A-9496-4E86765F30FA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A778D6-81DE-8B52-4635-AF9B44897873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FD8563E-664B-9D68-5E75-8203C4796A0B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2D21107-5BDC-FC32-29DD-C1E608644F37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82A4C640-D8FF-346F-1885-79B3B285F1FF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01" y="6377199"/>
            <a:ext cx="254317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4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99" r:id="rId3"/>
    <p:sldLayoutId id="2147483675" r:id="rId4"/>
    <p:sldLayoutId id="2147483700" r:id="rId5"/>
    <p:sldLayoutId id="2147483701" r:id="rId6"/>
    <p:sldLayoutId id="2147483676" r:id="rId7"/>
    <p:sldLayoutId id="2147483693" r:id="rId8"/>
    <p:sldLayoutId id="2147483702" r:id="rId9"/>
    <p:sldLayoutId id="2147483686" r:id="rId10"/>
    <p:sldLayoutId id="2147483703" r:id="rId11"/>
    <p:sldLayoutId id="2147483692" r:id="rId12"/>
    <p:sldLayoutId id="2147483691" r:id="rId13"/>
    <p:sldLayoutId id="2147483690" r:id="rId14"/>
    <p:sldLayoutId id="2147483704" r:id="rId15"/>
    <p:sldLayoutId id="2147483705" r:id="rId16"/>
    <p:sldLayoutId id="2147483707" r:id="rId17"/>
    <p:sldLayoutId id="2147483708" r:id="rId18"/>
    <p:sldLayoutId id="2147483709" r:id="rId19"/>
    <p:sldLayoutId id="2147483710" r:id="rId20"/>
    <p:sldLayoutId id="2147483706" r:id="rId21"/>
    <p:sldLayoutId id="2147483711" r:id="rId22"/>
    <p:sldLayoutId id="2147483712" r:id="rId23"/>
    <p:sldLayoutId id="2147483713" r:id="rId24"/>
    <p:sldLayoutId id="2147483662" r:id="rId25"/>
    <p:sldLayoutId id="2147483663" r:id="rId26"/>
    <p:sldLayoutId id="2147483664" r:id="rId27"/>
    <p:sldLayoutId id="2147483665" r:id="rId28"/>
    <p:sldLayoutId id="2147483668" r:id="rId29"/>
    <p:sldLayoutId id="2147483669" r:id="rId30"/>
    <p:sldLayoutId id="2147483666" r:id="rId31"/>
    <p:sldLayoutId id="2147483667" r:id="rId32"/>
    <p:sldLayoutId id="2147483670" r:id="rId33"/>
    <p:sldLayoutId id="2147483687" r:id="rId34"/>
    <p:sldLayoutId id="2147483716" r:id="rId35"/>
    <p:sldLayoutId id="2147483671" r:id="rId36"/>
    <p:sldLayoutId id="2147483679" r:id="rId37"/>
    <p:sldLayoutId id="2147483673" r:id="rId38"/>
    <p:sldLayoutId id="2147483674" r:id="rId39"/>
    <p:sldLayoutId id="2147483688" r:id="rId40"/>
    <p:sldLayoutId id="2147483689" r:id="rId41"/>
    <p:sldLayoutId id="2147483682" r:id="rId42"/>
    <p:sldLayoutId id="2147483683" r:id="rId43"/>
    <p:sldLayoutId id="2147483684" r:id="rId44"/>
    <p:sldLayoutId id="2147483685" r:id="rId45"/>
    <p:sldLayoutId id="2147483694" r:id="rId46"/>
    <p:sldLayoutId id="2147483695" r:id="rId47"/>
    <p:sldLayoutId id="2147483696" r:id="rId48"/>
    <p:sldLayoutId id="2147483697" r:id="rId49"/>
    <p:sldLayoutId id="2147483677" r:id="rId50"/>
    <p:sldLayoutId id="2147483678" r:id="rId51"/>
    <p:sldLayoutId id="2147483714" r:id="rId52"/>
    <p:sldLayoutId id="2147483715" r:id="rId53"/>
  </p:sldLayoutIdLst>
  <p:hf hd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indent="0" algn="l" defTabSz="91444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33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061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1277" userDrawn="1">
          <p15:clr>
            <a:srgbClr val="F26B43"/>
          </p15:clr>
        </p15:guide>
        <p15:guide id="8" pos="2570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pos="5110" userDrawn="1">
          <p15:clr>
            <a:srgbClr val="F26B43"/>
          </p15:clr>
        </p15:guide>
        <p15:guide id="11" pos="6403" userDrawn="1">
          <p15:clr>
            <a:srgbClr val="F26B43"/>
          </p15:clr>
        </p15:guide>
        <p15:guide id="12" pos="697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12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4.xml"/><Relationship Id="rId11" Type="http://schemas.openxmlformats.org/officeDocument/2006/relationships/image" Target="../media/image109.png"/><Relationship Id="rId5" Type="http://schemas.openxmlformats.org/officeDocument/2006/relationships/image" Target="../media/image31.png"/><Relationship Id="rId10" Type="http://schemas.openxmlformats.org/officeDocument/2006/relationships/customXml" Target="../ink/ink6.xml"/><Relationship Id="rId4" Type="http://schemas.openxmlformats.org/officeDocument/2006/relationships/image" Target="../media/image30.png"/><Relationship Id="rId9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84E33-D494-3E03-B6EB-5EAA457BA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6579-612A-8FC4-FC76-301277674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65534"/>
            <a:ext cx="12192000" cy="2492456"/>
          </a:xfrm>
        </p:spPr>
        <p:txBody>
          <a:bodyPr anchor="ctr">
            <a:no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  <a:latin typeface="Miskan" pitchFamily="2" charset="0"/>
              </a:rPr>
              <a:t>Day 1</a:t>
            </a:r>
            <a:r>
              <a:rPr lang="en-IN" sz="6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IN" sz="6600" b="1" dirty="0">
                <a:solidFill>
                  <a:srgbClr val="002060"/>
                </a:solidFill>
                <a:latin typeface="Miskan" pitchFamily="2" charset="0"/>
              </a:rPr>
              <a:t> </a:t>
            </a:r>
            <a:r>
              <a:rPr sz="6600" dirty="0">
                <a:solidFill>
                  <a:srgbClr val="002060"/>
                </a:solidFill>
                <a:latin typeface="Miskan" pitchFamily="2" charset="0"/>
              </a:rPr>
              <a:t>Computer Basics &amp; Fundamentals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315316-252A-4827-7B29-CBB25D35ADA3}"/>
              </a:ext>
            </a:extLst>
          </p:cNvPr>
          <p:cNvSpPr txBox="1"/>
          <p:nvPr/>
        </p:nvSpPr>
        <p:spPr>
          <a:xfrm>
            <a:off x="2000248" y="4279799"/>
            <a:ext cx="99694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lgerian" panose="04020705040A02060702" pitchFamily="82" charset="0"/>
              </a:rPr>
              <a:t>7-Day Free Computer Workshop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51D9A3-DA0A-357A-1830-FCC0F5B6ECA4}"/>
              </a:ext>
            </a:extLst>
          </p:cNvPr>
          <p:cNvGrpSpPr/>
          <p:nvPr/>
        </p:nvGrpSpPr>
        <p:grpSpPr>
          <a:xfrm>
            <a:off x="2552699" y="1877097"/>
            <a:ext cx="7086600" cy="522438"/>
            <a:chOff x="2552699" y="1788197"/>
            <a:chExt cx="7086600" cy="5224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B1FA01A-695F-E07A-7AC0-3693AD068017}"/>
                </a:ext>
              </a:extLst>
            </p:cNvPr>
            <p:cNvSpPr/>
            <p:nvPr/>
          </p:nvSpPr>
          <p:spPr>
            <a:xfrm>
              <a:off x="2552699" y="1788197"/>
              <a:ext cx="7086600" cy="522438"/>
            </a:xfrm>
            <a:prstGeom prst="roundRect">
              <a:avLst>
                <a:gd name="adj" fmla="val 50000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A0F922-4D7B-E606-7066-A1A1A2CC9CAF}"/>
                </a:ext>
              </a:extLst>
            </p:cNvPr>
            <p:cNvSpPr txBox="1"/>
            <p:nvPr/>
          </p:nvSpPr>
          <p:spPr>
            <a:xfrm>
              <a:off x="3023683" y="1858649"/>
              <a:ext cx="61446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ISO Certified 9001-2015 | Authorized By: GCSA &amp; DCE</a:t>
              </a:r>
              <a:endParaRPr lang="en-IN" b="1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A1D5100-28B4-9450-0467-F0489061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6419621"/>
            <a:ext cx="12192000" cy="438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682C6-6FB0-EEA7-4D3C-3B6AD3A97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CAF88A-514E-70C6-5820-75EDB573D77E}"/>
              </a:ext>
            </a:extLst>
          </p:cNvPr>
          <p:cNvSpPr txBox="1"/>
          <p:nvPr/>
        </p:nvSpPr>
        <p:spPr>
          <a:xfrm>
            <a:off x="82550" y="212436"/>
            <a:ext cx="120269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PARIWARTAN COMPUTER TRAINING INSTITUTE</a:t>
            </a:r>
          </a:p>
        </p:txBody>
      </p:sp>
    </p:spTree>
    <p:extLst>
      <p:ext uri="{BB962C8B-B14F-4D97-AF65-F5344CB8AC3E}">
        <p14:creationId xmlns:p14="http://schemas.microsoft.com/office/powerpoint/2010/main" val="33115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045" y="6241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Hands-On Practical Tasks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9221788" cy="3777622"/>
          </a:xfrm>
        </p:spPr>
        <p:txBody>
          <a:bodyPr>
            <a:normAutofit/>
          </a:bodyPr>
          <a:lstStyle/>
          <a:p>
            <a:r>
              <a:rPr sz="3200" dirty="0"/>
              <a:t>- Create folders &amp; subfolders</a:t>
            </a:r>
          </a:p>
          <a:p>
            <a:r>
              <a:rPr sz="3200" dirty="0"/>
              <a:t>- Rename, copy, move, delete files</a:t>
            </a:r>
            <a:endParaRPr lang="en-US" sz="3200" dirty="0"/>
          </a:p>
          <a:p>
            <a:r>
              <a:rPr lang="en-IN" sz="3200" dirty="0"/>
              <a:t>Take a screenshot (</a:t>
            </a:r>
            <a:r>
              <a:rPr lang="en-IN" sz="3200" dirty="0" err="1"/>
              <a:t>PrtScn</a:t>
            </a:r>
            <a:r>
              <a:rPr lang="en-IN" sz="3200" dirty="0"/>
              <a:t> or Snipping Tool)</a:t>
            </a:r>
            <a:endParaRPr sz="3200" dirty="0"/>
          </a:p>
          <a:p>
            <a:r>
              <a:rPr sz="3200" dirty="0"/>
              <a:t>- Change wallpaper, adjust settings</a:t>
            </a:r>
            <a:endParaRPr lang="en-US" sz="3200" dirty="0"/>
          </a:p>
          <a:p>
            <a:r>
              <a:rPr lang="en-IN" sz="3200" dirty="0"/>
              <a:t>Adjust volume, </a:t>
            </a:r>
            <a:r>
              <a:rPr lang="en-IN" sz="3200" dirty="0" err="1"/>
              <a:t>brighhtness</a:t>
            </a:r>
            <a:endParaRPr sz="3200" dirty="0"/>
          </a:p>
          <a:p>
            <a:r>
              <a:rPr sz="3200" dirty="0"/>
              <a:t>- Check system properties in 'This PC'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EAA72-5FEB-FB33-4389-E5924423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4EF0B-A673-021E-82A5-4013289A6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5685" y="624110"/>
            <a:ext cx="8911687" cy="1280890"/>
          </a:xfrm>
        </p:spPr>
        <p:txBody>
          <a:bodyPr/>
          <a:lstStyle/>
          <a:p>
            <a:r>
              <a:rPr sz="4400" dirty="0">
                <a:latin typeface="Algerian" panose="04020705040A02060702" pitchFamily="82" charset="0"/>
              </a:rPr>
              <a:t>Q&amp;A +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5052" y="1905000"/>
            <a:ext cx="9531668" cy="4404360"/>
          </a:xfrm>
        </p:spPr>
        <p:txBody>
          <a:bodyPr>
            <a:normAutofit/>
          </a:bodyPr>
          <a:lstStyle/>
          <a:p>
            <a:r>
              <a:rPr sz="3200" dirty="0"/>
              <a:t>Q1: Hardware vs Software?</a:t>
            </a:r>
          </a:p>
          <a:p>
            <a:r>
              <a:rPr sz="3200" dirty="0"/>
              <a:t>Q2: Which gen introduced microprocessors?</a:t>
            </a:r>
          </a:p>
          <a:p>
            <a:r>
              <a:rPr sz="3200" dirty="0"/>
              <a:t>Q3: Give 2 utility software examples</a:t>
            </a:r>
          </a:p>
          <a:p>
            <a:r>
              <a:rPr lang="en-US" sz="3200" dirty="0"/>
              <a:t>Q4:</a:t>
            </a:r>
            <a:r>
              <a:rPr sz="3200" dirty="0"/>
              <a:t> What is a computer?</a:t>
            </a:r>
          </a:p>
          <a:p>
            <a:r>
              <a:rPr lang="en-US" sz="3200" dirty="0"/>
              <a:t>Q5:</a:t>
            </a:r>
            <a:r>
              <a:rPr sz="3200" dirty="0"/>
              <a:t> Generations, Types, Hardware, Software</a:t>
            </a:r>
          </a:p>
          <a:p>
            <a:r>
              <a:rPr lang="en-US" sz="3200" dirty="0"/>
              <a:t>Q6:</a:t>
            </a:r>
            <a:r>
              <a:rPr sz="3200" dirty="0"/>
              <a:t> Windows OS Navigation + Hands-On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F34AE-6AD7-8B90-FC0B-8BD7277CA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14398E-2FD6-9E0B-FEE4-20FC7C86B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4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Activity / 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7605" y="1550130"/>
            <a:ext cx="9423622" cy="507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b="1" dirty="0"/>
              <a:t>Class Activity:</a:t>
            </a:r>
          </a:p>
          <a:p>
            <a:r>
              <a:rPr sz="2000" dirty="0"/>
              <a:t>- Identify hardware parts</a:t>
            </a:r>
          </a:p>
          <a:p>
            <a:r>
              <a:rPr sz="2000" dirty="0"/>
              <a:t>- Explore Windows GUI</a:t>
            </a:r>
            <a:r>
              <a:rPr lang="en-US" sz="2000" dirty="0"/>
              <a:t>, Change desktop wallpaper</a:t>
            </a:r>
            <a:endParaRPr sz="2000" dirty="0"/>
          </a:p>
          <a:p>
            <a:r>
              <a:rPr lang="en-US" sz="2000" dirty="0"/>
              <a:t>- Create a folder named Workshop Day 1 and subfolders: Notes, Images, Assignments</a:t>
            </a:r>
          </a:p>
          <a:p>
            <a:endParaRPr sz="2000" dirty="0"/>
          </a:p>
          <a:p>
            <a:pPr marL="0" indent="0">
              <a:buNone/>
            </a:pPr>
            <a:r>
              <a:rPr sz="2000" b="1" dirty="0"/>
              <a:t>Homework:</a:t>
            </a:r>
            <a:endParaRPr lang="en-US" sz="2000" b="1" dirty="0"/>
          </a:p>
          <a:p>
            <a:r>
              <a:rPr lang="en-US" altLang="en-US" sz="2000" dirty="0"/>
              <a:t>- List the 5 generations of computers with key technology used in each.</a:t>
            </a:r>
            <a:endParaRPr sz="2000" dirty="0"/>
          </a:p>
          <a:p>
            <a:r>
              <a:rPr sz="2000" dirty="0"/>
              <a:t>- Find your phone's OS</a:t>
            </a:r>
            <a:endParaRPr lang="en-US" sz="2000" dirty="0"/>
          </a:p>
          <a:p>
            <a:r>
              <a:rPr sz="2000" dirty="0"/>
              <a:t>- List </a:t>
            </a:r>
            <a:r>
              <a:rPr lang="en-US" sz="2000" dirty="0"/>
              <a:t>5</a:t>
            </a:r>
            <a:r>
              <a:rPr sz="2000" dirty="0"/>
              <a:t> input/output devices</a:t>
            </a:r>
            <a:r>
              <a:rPr lang="en-US" sz="2000" dirty="0"/>
              <a:t>.</a:t>
            </a:r>
          </a:p>
          <a:p>
            <a:r>
              <a:rPr lang="en-US" sz="2000" dirty="0"/>
              <a:t>- Write 3 differences between Hardware and Software.</a:t>
            </a:r>
            <a:endParaRPr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59A56B-A47F-44FB-2A6E-E54CC4A8E96A}"/>
                  </a:ext>
                </a:extLst>
              </p14:cNvPr>
              <p14:cNvContentPartPr/>
              <p14:nvPr/>
            </p14:nvContentPartPr>
            <p14:xfrm>
              <a:off x="2584623" y="2809297"/>
              <a:ext cx="539640" cy="2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59A56B-A47F-44FB-2A6E-E54CC4A8E9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8503" y="2803177"/>
                <a:ext cx="551880" cy="35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6E48BD3-8652-A9B0-4201-4FF710C78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414461"/>
            <a:ext cx="12192000" cy="438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15254A-6CF7-F518-4F22-7BEEDB387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k You Text Animation [14355292556362311]">
            <a:hlinkClick r:id="" action="ppaction://media"/>
            <a:extLst>
              <a:ext uri="{FF2B5EF4-FFF2-40B4-BE49-F238E27FC236}">
                <a16:creationId xmlns:a16="http://schemas.microsoft.com/office/drawing/2014/main" id="{A0C1894D-4D16-4588-A4AF-69BC74B04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88825" cy="685621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5E7EDD7-5A6B-F3B2-9768-3F49998FE74E}"/>
              </a:ext>
            </a:extLst>
          </p:cNvPr>
          <p:cNvGrpSpPr/>
          <p:nvPr/>
        </p:nvGrpSpPr>
        <p:grpSpPr>
          <a:xfrm>
            <a:off x="1958672" y="703521"/>
            <a:ext cx="516240" cy="1038960"/>
            <a:chOff x="1958672" y="703521"/>
            <a:chExt cx="516240" cy="10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8D48A7-6CF1-E9A5-873B-49BCD220EF7B}"/>
                    </a:ext>
                  </a:extLst>
                </p14:cNvPr>
                <p14:cNvContentPartPr/>
                <p14:nvPr/>
              </p14:nvContentPartPr>
              <p14:xfrm>
                <a:off x="1995752" y="703521"/>
                <a:ext cx="253080" cy="942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8D48A7-6CF1-E9A5-873B-49BCD220EF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89632" y="697401"/>
                  <a:ext cx="26532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8905466-3C42-996E-7DC6-C749CD9E6210}"/>
                    </a:ext>
                  </a:extLst>
                </p14:cNvPr>
                <p14:cNvContentPartPr/>
                <p14:nvPr/>
              </p14:nvContentPartPr>
              <p14:xfrm>
                <a:off x="1985672" y="1666881"/>
                <a:ext cx="489240" cy="7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8905466-3C42-996E-7DC6-C749CD9E62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9552" y="1660761"/>
                  <a:ext cx="501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0AB79A-A8FC-3A36-700F-D2AEED98BA2A}"/>
                    </a:ext>
                  </a:extLst>
                </p14:cNvPr>
                <p14:cNvContentPartPr/>
                <p14:nvPr/>
              </p14:nvContentPartPr>
              <p14:xfrm>
                <a:off x="1958672" y="760041"/>
                <a:ext cx="259920" cy="85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0AB79A-A8FC-3A36-700F-D2AEED98BA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2552" y="753921"/>
                  <a:ext cx="272160" cy="864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0A4D61-1C5C-7994-4D09-73F38AB927F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176" y="6417835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CD513-B0C3-9320-3150-79D21532E5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EAF1068-762B-0427-D31D-C16076AC5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747" b="34815"/>
          <a:stretch>
            <a:fillRect/>
          </a:stretch>
        </p:blipFill>
        <p:spPr>
          <a:xfrm>
            <a:off x="2454679" y="2456633"/>
            <a:ext cx="5114522" cy="40076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97767E7-A4FA-A1A1-89DF-9808DB93CA7E}"/>
              </a:ext>
            </a:extLst>
          </p:cNvPr>
          <p:cNvGrpSpPr/>
          <p:nvPr/>
        </p:nvGrpSpPr>
        <p:grpSpPr>
          <a:xfrm>
            <a:off x="2759643" y="2572982"/>
            <a:ext cx="3799148" cy="923330"/>
            <a:chOff x="2759643" y="2572982"/>
            <a:chExt cx="3799148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8BD03E-AC83-570B-F3F4-B35814D1224E}"/>
                </a:ext>
              </a:extLst>
            </p:cNvPr>
            <p:cNvSpPr txBox="1"/>
            <p:nvPr/>
          </p:nvSpPr>
          <p:spPr>
            <a:xfrm>
              <a:off x="2759643" y="2572982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1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8368BA-9351-42B9-FDCC-1B8FDBD111E7}"/>
                </a:ext>
              </a:extLst>
            </p:cNvPr>
            <p:cNvSpPr txBox="1"/>
            <p:nvPr/>
          </p:nvSpPr>
          <p:spPr>
            <a:xfrm>
              <a:off x="3516792" y="2785969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>
                  <a:solidFill>
                    <a:srgbClr val="FF0000"/>
                  </a:solidFill>
                  <a:latin typeface="Cyber Brush" pitchFamily="2" charset="0"/>
                  <a:cs typeface="Times New Roman" panose="02020603050405020304" pitchFamily="18" charset="0"/>
                </a:rPr>
                <a:t>Consistency</a:t>
              </a:r>
              <a:endParaRPr lang="en-IN" sz="3000" b="1" dirty="0">
                <a:solidFill>
                  <a:srgbClr val="FF0000"/>
                </a:solidFill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CA7609-D869-D119-1DE8-5837CAC103EA}"/>
              </a:ext>
            </a:extLst>
          </p:cNvPr>
          <p:cNvGrpSpPr/>
          <p:nvPr/>
        </p:nvGrpSpPr>
        <p:grpSpPr>
          <a:xfrm>
            <a:off x="2759642" y="4526474"/>
            <a:ext cx="4880321" cy="923330"/>
            <a:chOff x="2759642" y="4526474"/>
            <a:chExt cx="4880321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3D7596-B648-66E9-58A7-17ADBEFF305F}"/>
                </a:ext>
              </a:extLst>
            </p:cNvPr>
            <p:cNvSpPr txBox="1"/>
            <p:nvPr/>
          </p:nvSpPr>
          <p:spPr>
            <a:xfrm>
              <a:off x="2759642" y="4526474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3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1D5CA-3DB1-048D-2D3D-0768875FA2B9}"/>
                </a:ext>
              </a:extLst>
            </p:cNvPr>
            <p:cNvSpPr txBox="1"/>
            <p:nvPr/>
          </p:nvSpPr>
          <p:spPr>
            <a:xfrm>
              <a:off x="3510819" y="4726178"/>
              <a:ext cx="4129144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rgbClr val="7030A0"/>
                  </a:solidFill>
                  <a:latin typeface="Cyber Brush" pitchFamily="2" charset="0"/>
                  <a:cs typeface="Times New Roman" panose="02020603050405020304" pitchFamily="18" charset="0"/>
                </a:rPr>
                <a:t>Problem Solver</a:t>
              </a:r>
              <a:endParaRPr lang="en-IN" sz="2800" b="1">
                <a:solidFill>
                  <a:srgbClr val="7030A0"/>
                </a:solidFill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25A1D6-D173-1B75-269E-595465284A52}"/>
              </a:ext>
            </a:extLst>
          </p:cNvPr>
          <p:cNvGrpSpPr/>
          <p:nvPr/>
        </p:nvGrpSpPr>
        <p:grpSpPr>
          <a:xfrm>
            <a:off x="2759643" y="3523642"/>
            <a:ext cx="3843976" cy="923330"/>
            <a:chOff x="2759643" y="3523642"/>
            <a:chExt cx="3843976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A6444A-9C91-CCB6-A65C-74EA6B2047D1}"/>
                </a:ext>
              </a:extLst>
            </p:cNvPr>
            <p:cNvSpPr txBox="1"/>
            <p:nvPr/>
          </p:nvSpPr>
          <p:spPr>
            <a:xfrm>
              <a:off x="2759643" y="3523642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2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914AB1-4615-5C46-02A3-13946F0DD69A}"/>
                </a:ext>
              </a:extLst>
            </p:cNvPr>
            <p:cNvSpPr txBox="1"/>
            <p:nvPr/>
          </p:nvSpPr>
          <p:spPr>
            <a:xfrm>
              <a:off x="3561620" y="3761172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>
                  <a:latin typeface="Cyber Brush" pitchFamily="2" charset="0"/>
                  <a:cs typeface="Times New Roman" panose="02020603050405020304" pitchFamily="18" charset="0"/>
                </a:rPr>
                <a:t>Discipline</a:t>
              </a:r>
              <a:endParaRPr lang="en-IN" sz="3000" b="1">
                <a:latin typeface="Cyber Brush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7704F69-F915-19E1-9B98-CB745BEADD8C}"/>
              </a:ext>
            </a:extLst>
          </p:cNvPr>
          <p:cNvGrpSpPr/>
          <p:nvPr/>
        </p:nvGrpSpPr>
        <p:grpSpPr>
          <a:xfrm>
            <a:off x="2759641" y="5443434"/>
            <a:ext cx="3912914" cy="923330"/>
            <a:chOff x="2759641" y="5443434"/>
            <a:chExt cx="391291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F1EA51-E51A-B0E4-599A-EAED9A769E9B}"/>
                </a:ext>
              </a:extLst>
            </p:cNvPr>
            <p:cNvSpPr txBox="1"/>
            <p:nvPr/>
          </p:nvSpPr>
          <p:spPr>
            <a:xfrm>
              <a:off x="2759641" y="5443434"/>
              <a:ext cx="6780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latin typeface="Algerian" panose="04020705040A02060702" pitchFamily="82" charset="0"/>
                </a:rPr>
                <a:t>4</a:t>
              </a:r>
              <a:endParaRPr lang="en-IN" sz="5400" b="1">
                <a:latin typeface="Algerian" panose="04020705040A02060702" pitchFamily="8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A6EEE9-A5F7-2DA5-740F-480A2EA45D51}"/>
                </a:ext>
              </a:extLst>
            </p:cNvPr>
            <p:cNvSpPr txBox="1"/>
            <p:nvPr/>
          </p:nvSpPr>
          <p:spPr>
            <a:xfrm>
              <a:off x="3630556" y="5716641"/>
              <a:ext cx="30419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schemeClr val="bg1"/>
                  </a:solidFill>
                  <a:latin typeface="Cyber Brush" pitchFamily="2" charset="0"/>
                  <a:cs typeface="Times New Roman" panose="02020603050405020304" pitchFamily="18" charset="0"/>
                </a:defRPr>
              </a:lvl1pPr>
            </a:lstStyle>
            <a:p>
              <a:r>
                <a:rPr lang="en-IN" sz="3000">
                  <a:solidFill>
                    <a:srgbClr val="C00000"/>
                  </a:solidFill>
                </a:rPr>
                <a:t>Curiosity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6C07CD7-FA18-AABB-5CD9-C3F72EE81E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700" y="2629742"/>
            <a:ext cx="3949559" cy="37864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D9DFC-6B52-91FE-D06C-D57A63120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3DC865-F0EA-FEF7-3926-2361278C93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799" y="0"/>
            <a:ext cx="11887201" cy="2563081"/>
          </a:xfrm>
        </p:spPr>
        <p:txBody>
          <a:bodyPr anchor="ctr">
            <a:noAutofit/>
          </a:bodyPr>
          <a:lstStyle/>
          <a:p>
            <a:pPr algn="ctr"/>
            <a:r>
              <a:rPr lang="en-US" sz="6600" dirty="0">
                <a:solidFill>
                  <a:srgbClr val="002060"/>
                </a:solidFill>
                <a:latin typeface="Miskan" pitchFamily="2" charset="0"/>
              </a:rPr>
              <a:t>Golden Traits for Success in Life &amp; Learning</a:t>
            </a:r>
            <a:endParaRPr sz="6600" dirty="0">
              <a:solidFill>
                <a:srgbClr val="002060"/>
              </a:solidFill>
              <a:latin typeface="Miskan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723" y="512985"/>
            <a:ext cx="8911687" cy="1280890"/>
          </a:xfrm>
        </p:spPr>
        <p:txBody>
          <a:bodyPr>
            <a:normAutofit/>
          </a:bodyPr>
          <a:lstStyle/>
          <a:p>
            <a:r>
              <a:rPr sz="5400" b="1"/>
              <a:t>What is a Computer?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1536" y="1707155"/>
            <a:ext cx="6748463" cy="4799187"/>
          </a:xfrm>
        </p:spPr>
        <p:txBody>
          <a:bodyPr>
            <a:normAutofit fontScale="92500" lnSpcReduction="10000"/>
          </a:bodyPr>
          <a:lstStyle/>
          <a:p>
            <a:r>
              <a:rPr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dirty="0">
                <a:solidFill>
                  <a:schemeClr val="tx1"/>
                </a:solidFill>
              </a:rPr>
              <a:t>Computer</a:t>
            </a:r>
            <a:r>
              <a:rPr lang="en-US" sz="2400" dirty="0">
                <a:solidFill>
                  <a:schemeClr val="tx1"/>
                </a:solidFill>
              </a:rPr>
              <a:t> is an </a:t>
            </a:r>
            <a:r>
              <a:rPr lang="en-US" sz="2400" b="1" dirty="0">
                <a:solidFill>
                  <a:schemeClr val="tx1"/>
                </a:solidFill>
              </a:rPr>
              <a:t>electronic device</a:t>
            </a:r>
            <a:r>
              <a:rPr lang="en-US" sz="2400" dirty="0">
                <a:solidFill>
                  <a:schemeClr val="tx1"/>
                </a:solidFill>
              </a:rPr>
              <a:t> that that accepts raw data (input), processes it according to instructions (processing), and produces meaningful results (output).</a:t>
            </a:r>
            <a:endParaRPr sz="2400" dirty="0">
              <a:solidFill>
                <a:schemeClr val="tx1"/>
              </a:solidFill>
            </a:endParaRPr>
          </a:p>
          <a:p>
            <a:r>
              <a:rPr sz="2400" dirty="0">
                <a:solidFill>
                  <a:schemeClr val="tx1"/>
                </a:solidFill>
              </a:rPr>
              <a:t>- </a:t>
            </a:r>
            <a:r>
              <a:rPr lang="en-US" sz="2400" dirty="0">
                <a:solidFill>
                  <a:schemeClr val="tx1"/>
                </a:solidFill>
              </a:rPr>
              <a:t>It operates based on the </a:t>
            </a:r>
            <a:r>
              <a:rPr lang="en-US" sz="2400" b="1" dirty="0">
                <a:solidFill>
                  <a:schemeClr val="tx1"/>
                </a:solidFill>
              </a:rPr>
              <a:t>INPUT </a:t>
            </a:r>
            <a:r>
              <a:rPr sz="2400" dirty="0">
                <a:solidFill>
                  <a:schemeClr val="tx1"/>
                </a:solidFill>
              </a:rPr>
              <a:t>→ Process</a:t>
            </a:r>
            <a:r>
              <a:rPr lang="en-US" sz="2400" dirty="0">
                <a:solidFill>
                  <a:schemeClr val="tx1"/>
                </a:solidFill>
              </a:rPr>
              <a:t>ing</a:t>
            </a:r>
            <a:r>
              <a:rPr sz="2400" dirty="0">
                <a:solidFill>
                  <a:schemeClr val="tx1"/>
                </a:solidFill>
              </a:rPr>
              <a:t> → Output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sz="2400" dirty="0">
                <a:solidFill>
                  <a:schemeClr val="tx1"/>
                </a:solidFill>
              </a:rPr>
              <a:t>.</a:t>
            </a:r>
          </a:p>
          <a:p>
            <a:r>
              <a:rPr sz="2400" dirty="0">
                <a:solidFill>
                  <a:schemeClr val="tx1"/>
                </a:solidFill>
              </a:rPr>
              <a:t>- Key Features: </a:t>
            </a:r>
            <a:endParaRPr lang="en-US" sz="2400" dirty="0">
              <a:solidFill>
                <a:schemeClr val="tx1"/>
              </a:solidFill>
            </a:endParaRPr>
          </a:p>
          <a:p>
            <a:pPr marL="0" lvl="1" indent="0"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	✅ High Speed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Accuracy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Large Storage Capacity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Automation (works with minimal human 			intervention)</a:t>
            </a:r>
            <a:br>
              <a:rPr lang="en-US" altLang="en-US" sz="2400" dirty="0">
                <a:solidFill>
                  <a:schemeClr val="tx1"/>
                </a:solidFill>
              </a:rPr>
            </a:br>
            <a:r>
              <a:rPr lang="en-US" altLang="en-US" sz="2400" dirty="0">
                <a:solidFill>
                  <a:schemeClr val="tx1"/>
                </a:solidFill>
              </a:rPr>
              <a:t>	✅ Versatility (can perform a wide range of 			tasks)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1029" name="Picture 5" descr="Software development png with AI generated. 30578698 PNG">
            <a:extLst>
              <a:ext uri="{FF2B5EF4-FFF2-40B4-BE49-F238E27FC236}">
                <a16:creationId xmlns:a16="http://schemas.microsoft.com/office/drawing/2014/main" id="{6A7F94F9-DC72-CF7E-9F24-F53C9CC57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35203" y="1448364"/>
            <a:ext cx="3160743" cy="222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What is an AI PC and Should you buy One - Cleaner One Pro">
            <a:extLst>
              <a:ext uri="{FF2B5EF4-FFF2-40B4-BE49-F238E27FC236}">
                <a16:creationId xmlns:a16="http://schemas.microsoft.com/office/drawing/2014/main" id="{C098FB04-4A59-E5D7-DEA6-48B67B570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203" y="4156072"/>
            <a:ext cx="3297140" cy="20050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A6D19E-EDBF-F17F-C554-F86444074962}"/>
                  </a:ext>
                </a:extLst>
              </p14:cNvPr>
              <p14:cNvContentPartPr/>
              <p14:nvPr/>
            </p14:nvContentPartPr>
            <p14:xfrm>
              <a:off x="10216623" y="6617737"/>
              <a:ext cx="53640" cy="3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A6D19E-EDBF-F17F-C554-F86444074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10503" y="6611617"/>
                <a:ext cx="65880" cy="46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4DA2F1-EC7A-8FEE-34E8-5ABFF9DBC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DEC0CB-CD46-4F42-7528-2DA6F4BBD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A1CE-26B2-D47A-B2AD-A067752C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512" y="45766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>
                <a:latin typeface="Algerian" panose="04020705040A02060702" pitchFamily="82" charset="0"/>
              </a:rPr>
              <a:t>Classification of Computer</a:t>
            </a:r>
            <a:endParaRPr lang="en-IN" sz="44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CB8D9-9094-2A57-B0B0-7C33992D3777}"/>
              </a:ext>
            </a:extLst>
          </p:cNvPr>
          <p:cNvSpPr txBox="1"/>
          <p:nvPr/>
        </p:nvSpPr>
        <p:spPr>
          <a:xfrm>
            <a:off x="2821858" y="1237263"/>
            <a:ext cx="5521063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Based on Work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3200" dirty="0"/>
              <a:t>Analog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3200" dirty="0"/>
              <a:t>Digital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3200" dirty="0"/>
              <a:t>Hybrid</a:t>
            </a:r>
          </a:p>
          <a:p>
            <a:pPr marL="800100" lvl="1" indent="-342900">
              <a:buFont typeface="+mj-lt"/>
              <a:buAutoNum type="arabicPeriod"/>
            </a:pPr>
            <a:endParaRPr lang="en-IN" sz="1400" dirty="0"/>
          </a:p>
          <a:p>
            <a:r>
              <a:rPr lang="en-IN" sz="3200" dirty="0"/>
              <a:t>Based On Size</a:t>
            </a:r>
          </a:p>
          <a:p>
            <a:r>
              <a:rPr lang="en-IN" sz="3200" dirty="0"/>
              <a:t>	1. Embedded Computer</a:t>
            </a:r>
          </a:p>
          <a:p>
            <a:r>
              <a:rPr lang="en-IN" sz="3200" dirty="0"/>
              <a:t>	2. Micro Computer</a:t>
            </a:r>
          </a:p>
          <a:p>
            <a:r>
              <a:rPr lang="en-IN" sz="3200" dirty="0"/>
              <a:t>	3. Mini Computer</a:t>
            </a:r>
          </a:p>
          <a:p>
            <a:r>
              <a:rPr lang="en-IN" sz="3200" dirty="0"/>
              <a:t>	4. Mainframe Computer</a:t>
            </a:r>
          </a:p>
          <a:p>
            <a:r>
              <a:rPr lang="en-IN" sz="3200" dirty="0"/>
              <a:t>	5. Suber Computer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C32519-0577-C6EE-9F22-DD0857229A8C}"/>
                  </a:ext>
                </a:extLst>
              </p14:cNvPr>
              <p14:cNvContentPartPr/>
              <p14:nvPr/>
            </p14:nvContentPartPr>
            <p14:xfrm>
              <a:off x="2249823" y="4189137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C32519-0577-C6EE-9F22-DD0857229A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3703" y="4183017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CDAA992-3DCE-D225-8060-35E816F7A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29E7C8-9586-F2A5-7AE8-2FFD91EE5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0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22510"/>
            <a:ext cx="8911687" cy="1280890"/>
          </a:xfrm>
        </p:spPr>
        <p:txBody>
          <a:bodyPr>
            <a:normAutofit/>
          </a:bodyPr>
          <a:lstStyle/>
          <a:p>
            <a:r>
              <a:rPr sz="5600">
                <a:latin typeface="Algerian" panose="04020705040A02060702" pitchFamily="82" charset="0"/>
              </a:rPr>
              <a:t>Types of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03400"/>
            <a:ext cx="8915400" cy="1433286"/>
          </a:xfrm>
        </p:spPr>
        <p:txBody>
          <a:bodyPr>
            <a:normAutofit/>
          </a:bodyPr>
          <a:lstStyle/>
          <a:p>
            <a:r>
              <a:rPr sz="2800"/>
              <a:t>- Desktop, Laptop, Tablet</a:t>
            </a:r>
          </a:p>
          <a:p>
            <a:r>
              <a:rPr sz="2800"/>
              <a:t>- Smartphone, Server, Supercomputer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57031-BBB3-6E5B-1058-8CB03BDA7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6" y="3690439"/>
            <a:ext cx="4481241" cy="2638699"/>
          </a:xfrm>
          <a:prstGeom prst="rect">
            <a:avLst/>
          </a:prstGeom>
        </p:spPr>
      </p:pic>
      <p:pic>
        <p:nvPicPr>
          <p:cNvPr id="5126" name="Picture 6" descr="Smartphone PNG image transparent image download, size: 1000x1000px">
            <a:extLst>
              <a:ext uri="{FF2B5EF4-FFF2-40B4-BE49-F238E27FC236}">
                <a16:creationId xmlns:a16="http://schemas.microsoft.com/office/drawing/2014/main" id="{5758B98F-990F-6C32-3423-E5381755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60270" flipH="1">
            <a:off x="9629829" y="368496"/>
            <a:ext cx="2605314" cy="260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An Overview of Super Computers. What is a Supercomputer? | by Manas Dalvi |  Medium">
            <a:extLst>
              <a:ext uri="{FF2B5EF4-FFF2-40B4-BE49-F238E27FC236}">
                <a16:creationId xmlns:a16="http://schemas.microsoft.com/office/drawing/2014/main" id="{A64540D1-218B-7B3B-A96E-9A976266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" r="6877"/>
          <a:stretch>
            <a:fillRect/>
          </a:stretch>
        </p:blipFill>
        <p:spPr bwMode="auto">
          <a:xfrm>
            <a:off x="8548914" y="3578582"/>
            <a:ext cx="3512458" cy="272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ow to choose the best server solution for your business - The Business  Journals">
            <a:extLst>
              <a:ext uri="{FF2B5EF4-FFF2-40B4-BE49-F238E27FC236}">
                <a16:creationId xmlns:a16="http://schemas.microsoft.com/office/drawing/2014/main" id="{0117A799-A5A6-8D92-64A3-3D7DB81A48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0"/>
          <a:stretch>
            <a:fillRect/>
          </a:stretch>
        </p:blipFill>
        <p:spPr bwMode="auto">
          <a:xfrm>
            <a:off x="4886487" y="3585677"/>
            <a:ext cx="3512457" cy="272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3CBDF-1633-15F0-6427-E01E4030E0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6419621"/>
            <a:ext cx="12192000" cy="438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57425-739E-5E57-6CCF-7284E82D9B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11A412-BD83-EB50-76C4-DE882642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471710"/>
            <a:ext cx="10271760" cy="12808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sz="5600">
                <a:latin typeface="Algerian" panose="04020705040A02060702" pitchFamily="82" charset="0"/>
              </a:rPr>
              <a:t>Generations of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512" y="1671320"/>
            <a:ext cx="8915400" cy="3777622"/>
          </a:xfrm>
        </p:spPr>
        <p:txBody>
          <a:bodyPr>
            <a:normAutofit/>
          </a:bodyPr>
          <a:lstStyle/>
          <a:p>
            <a:r>
              <a:rPr sz="2800">
                <a:solidFill>
                  <a:schemeClr val="tx1"/>
                </a:solidFill>
              </a:rPr>
              <a:t>1st Gen: Vacuum Tubes (ENIAC)</a:t>
            </a:r>
          </a:p>
          <a:p>
            <a:r>
              <a:rPr sz="2800">
                <a:solidFill>
                  <a:schemeClr val="tx1"/>
                </a:solidFill>
              </a:rPr>
              <a:t>2nd Gen: Transistors (IBM 1401)</a:t>
            </a:r>
          </a:p>
          <a:p>
            <a:r>
              <a:rPr sz="2800">
                <a:solidFill>
                  <a:schemeClr val="tx1"/>
                </a:solidFill>
              </a:rPr>
              <a:t>3rd Gen: ICs (IBM 360)</a:t>
            </a:r>
          </a:p>
          <a:p>
            <a:r>
              <a:rPr sz="2800">
                <a:solidFill>
                  <a:schemeClr val="tx1"/>
                </a:solidFill>
              </a:rPr>
              <a:t>4th Gen: Microprocessors (Intel-based PCs)</a:t>
            </a:r>
          </a:p>
          <a:p>
            <a:r>
              <a:rPr sz="2800">
                <a:solidFill>
                  <a:schemeClr val="tx1"/>
                </a:solidFill>
              </a:rPr>
              <a:t>5th Gen: AI &amp; ML (Smart Assistants)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2EFBD5-8C36-2179-EBDC-4B649013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316" y="4847138"/>
            <a:ext cx="1752381" cy="1498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C5BEFE-BE93-B96F-6869-72B1F222B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424" y="4697101"/>
            <a:ext cx="2288985" cy="1798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4DB2FC-6C6C-E0CC-D566-46E36EEC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782" y="4476253"/>
            <a:ext cx="1790476" cy="2107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F7F281-9C6A-8C3E-6C64-B196A145B1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18" y="4593988"/>
            <a:ext cx="1688889" cy="23746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B5C547-F160-E767-E4F7-BF17623C6F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8594" y="4593988"/>
            <a:ext cx="2797692" cy="2004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53211C-9B3B-0052-768D-DF4841EBE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431459"/>
            <a:ext cx="12192000" cy="4383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8000" b="-1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229" y="624110"/>
            <a:ext cx="10435771" cy="1001490"/>
          </a:xfrm>
        </p:spPr>
        <p:txBody>
          <a:bodyPr>
            <a:noAutofit/>
          </a:bodyPr>
          <a:lstStyle/>
          <a:p>
            <a:r>
              <a:rPr sz="4400">
                <a:latin typeface="Algerian" panose="04020705040A02060702" pitchFamily="82" charset="0"/>
              </a:rPr>
              <a:t>Computer Hardware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0376" y="1614713"/>
            <a:ext cx="9366846" cy="3860800"/>
          </a:xfrm>
        </p:spPr>
        <p:txBody>
          <a:bodyPr>
            <a:normAutofit/>
          </a:bodyPr>
          <a:lstStyle/>
          <a:p>
            <a:r>
              <a:rPr lang="en-US" sz="3200"/>
              <a:t> </a:t>
            </a:r>
            <a:r>
              <a:rPr sz="3200"/>
              <a:t>Input Devices: Keyboard, Mouse, Scanner</a:t>
            </a:r>
          </a:p>
          <a:p>
            <a:r>
              <a:rPr lang="en-US" sz="3200"/>
              <a:t> </a:t>
            </a:r>
            <a:r>
              <a:rPr sz="3200"/>
              <a:t>Output Devices: Monitor, Printer, Speaker</a:t>
            </a:r>
          </a:p>
          <a:p>
            <a:r>
              <a:rPr lang="en-US" sz="3200"/>
              <a:t> </a:t>
            </a:r>
            <a:r>
              <a:rPr sz="3200"/>
              <a:t>Processing: CPU (ALU + CU), RAM, </a:t>
            </a:r>
            <a:r>
              <a:rPr lang="en-US" sz="3200"/>
              <a:t>   	</a:t>
            </a:r>
            <a:r>
              <a:rPr sz="3200"/>
              <a:t>Motherboard</a:t>
            </a:r>
          </a:p>
          <a:p>
            <a:r>
              <a:rPr lang="en-US" sz="3200"/>
              <a:t> </a:t>
            </a:r>
            <a:r>
              <a:rPr sz="3200"/>
              <a:t>Storage: HDD, SSD, USB, CD/DVD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549CA-A325-6995-D69D-BCA500A6B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879" y="4602288"/>
            <a:ext cx="11016343" cy="2305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8AC87-130C-9EA6-5F8A-78C5DCA1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778" y="6419621"/>
            <a:ext cx="12192000" cy="438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FE71DB-3E1E-7A0B-D0D2-F1B9DE07D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624110"/>
            <a:ext cx="8911687" cy="1280890"/>
          </a:xfrm>
        </p:spPr>
        <p:txBody>
          <a:bodyPr>
            <a:normAutofit/>
          </a:bodyPr>
          <a:lstStyle/>
          <a:p>
            <a:r>
              <a:rPr sz="5400">
                <a:latin typeface="Algerian" panose="04020705040A02060702" pitchFamily="82" charset="0"/>
              </a:rPr>
              <a:t>Types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355" y="1905000"/>
            <a:ext cx="8915400" cy="2728686"/>
          </a:xfrm>
        </p:spPr>
        <p:txBody>
          <a:bodyPr>
            <a:normAutofit/>
          </a:bodyPr>
          <a:lstStyle/>
          <a:p>
            <a:r>
              <a:rPr sz="3200"/>
              <a:t>1. System Software: Windows, Linux</a:t>
            </a:r>
          </a:p>
          <a:p>
            <a:r>
              <a:rPr sz="3200"/>
              <a:t>2. Application Software: MS Office, </a:t>
            </a:r>
            <a:r>
              <a:rPr lang="en-US" sz="3200"/>
              <a:t>				 	   </a:t>
            </a:r>
            <a:r>
              <a:rPr sz="3200"/>
              <a:t>Browsers</a:t>
            </a:r>
          </a:p>
          <a:p>
            <a:r>
              <a:rPr sz="3200"/>
              <a:t>3. Utility Software: Antivirus, WinRAR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9DAEBA-1CB5-AC25-33F6-3028D16A0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9621"/>
            <a:ext cx="12192000" cy="4383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40E56F-7A5D-8FA0-166F-ECDF1BC4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598710"/>
            <a:ext cx="8911687" cy="1280890"/>
          </a:xfrm>
        </p:spPr>
        <p:txBody>
          <a:bodyPr>
            <a:normAutofit/>
          </a:bodyPr>
          <a:lstStyle/>
          <a:p>
            <a:r>
              <a:rPr sz="4400">
                <a:latin typeface="Algerian" panose="04020705040A02060702" pitchFamily="82" charset="0"/>
              </a:rPr>
              <a:t>Operating System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7440" y="1879600"/>
            <a:ext cx="8313920" cy="3777622"/>
          </a:xfrm>
        </p:spPr>
        <p:txBody>
          <a:bodyPr>
            <a:normAutofit/>
          </a:bodyPr>
          <a:lstStyle/>
          <a:p>
            <a:r>
              <a:rPr sz="3200"/>
              <a:t>- Interface between user and hardware</a:t>
            </a:r>
          </a:p>
          <a:p>
            <a:r>
              <a:rPr sz="3200"/>
              <a:t>- Manages files, memory, hardware</a:t>
            </a:r>
          </a:p>
          <a:p>
            <a:r>
              <a:rPr sz="3200"/>
              <a:t>- GUI Elements: Start Menu, Taskbar, File Explorer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2F8018-1BDA-2159-F94F-1EC42F12D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419621"/>
            <a:ext cx="12192000" cy="438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5DF28-A488-2671-05B2-907704E4F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8159" y="101012"/>
            <a:ext cx="894184" cy="894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Flame">
  <a:themeElements>
    <a:clrScheme name="Custom 258">
      <a:dk1>
        <a:sysClr val="windowText" lastClr="000000"/>
      </a:dk1>
      <a:lt1>
        <a:sysClr val="window" lastClr="FFFFFF"/>
      </a:lt1>
      <a:dk2>
        <a:srgbClr val="FF4D00"/>
      </a:dk2>
      <a:lt2>
        <a:srgbClr val="E7E6E6"/>
      </a:lt2>
      <a:accent1>
        <a:srgbClr val="FF4D00"/>
      </a:accent1>
      <a:accent2>
        <a:srgbClr val="FE7032"/>
      </a:accent2>
      <a:accent3>
        <a:srgbClr val="FFAD8D"/>
      </a:accent3>
      <a:accent4>
        <a:srgbClr val="FFC000"/>
      </a:accent4>
      <a:accent5>
        <a:srgbClr val="FEE599"/>
      </a:accent5>
      <a:accent6>
        <a:srgbClr val="D9E8F5"/>
      </a:accent6>
      <a:hlink>
        <a:srgbClr val="0563C1"/>
      </a:hlink>
      <a:folHlink>
        <a:srgbClr val="954F72"/>
      </a:folHlink>
    </a:clrScheme>
    <a:fontScheme name="Custom 116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295539A-A88B-45AD-9F0B-22BA866DCEBF}">
  <we:reference id="wa200005566" version="3.0.0.3" store="en-IN" storeType="OMEX"/>
  <we:alternateReferences>
    <we:reference id="WA200005566" version="3.0.0.3" store="WA200005566" storeType="OMEX"/>
  </we:alternateReferences>
  <we:properties>
    <we:property name="theme" value="{&quot;name&quot;:&quot;Flame&quot;,&quot;color&quot;:&quot;#FF4D00&quot;,&quot;colorPalette&quot;:[&quot;000000&quot;,&quot;FFFFFF&quot;,&quot;FF4D00&quot;,&quot;E7E6E6&quot;,&quot;FF4D00&quot;,&quot;FE7032&quot;,&quot;FFAD8D&quot;,&quot;FFC000&quot;,&quot;FEE599&quot;,&quot;D9E8F5&quot;,&quot;0563C1&quot;,&quot;954F72&quot;],&quot;isDefault&quot;:true,&quot;previewImages&quot;:[&quot;https://cpp.appsdowonders.com/assets/SlideTitle-flame.png&quot;,&quot;https://cpp.appsdowonders.com/assets/SlideTextbox1V1-flame.png&quot;,&quot;https://cpp.appsdowonders.com/assets/SlideTextbox3V1-flame.png&quot;,&quot;https://cpp.appsdowonders.com/assets/SlideTable-flame.png&quot;,&quot;https://cpp.appsdowonders.com/assets/SlideTimelineV1-flame.png&quot;],&quot;previewAnimation&quot;:&quot;https://cpp.appsdowonders.com/assets/flame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241</TotalTime>
  <Words>942</Words>
  <Application>Microsoft Office PowerPoint</Application>
  <PresentationFormat>Widescreen</PresentationFormat>
  <Paragraphs>122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Algerian</vt:lpstr>
      <vt:lpstr>Arial</vt:lpstr>
      <vt:lpstr>Arial Black</vt:lpstr>
      <vt:lpstr>Calibri</vt:lpstr>
      <vt:lpstr>Century Gothic</vt:lpstr>
      <vt:lpstr>Cyber Brush</vt:lpstr>
      <vt:lpstr>Miskan</vt:lpstr>
      <vt:lpstr>Montserrat SemiBold</vt:lpstr>
      <vt:lpstr>Segoe UI Black</vt:lpstr>
      <vt:lpstr>Times New Roman</vt:lpstr>
      <vt:lpstr>Wingdings</vt:lpstr>
      <vt:lpstr>Wingdings 3</vt:lpstr>
      <vt:lpstr>Wisp</vt:lpstr>
      <vt:lpstr>Flame</vt:lpstr>
      <vt:lpstr>Day 1: Computer Basics &amp; Fundamentals</vt:lpstr>
      <vt:lpstr>Golden Traits for Success in Life &amp; Learning</vt:lpstr>
      <vt:lpstr>What is a Computer?</vt:lpstr>
      <vt:lpstr>Classification of Computer</vt:lpstr>
      <vt:lpstr>Types of Computers</vt:lpstr>
      <vt:lpstr>Generations of Computers</vt:lpstr>
      <vt:lpstr>Computer Hardware Components</vt:lpstr>
      <vt:lpstr>Types of Software</vt:lpstr>
      <vt:lpstr>Operating System Basics</vt:lpstr>
      <vt:lpstr>Hands-On Practical Tasks</vt:lpstr>
      <vt:lpstr>Q&amp;A + Recap</vt:lpstr>
      <vt:lpstr>Activity / Homework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Suraj Arya</dc:creator>
  <cp:keywords/>
  <dc:description>generated using python-pptx</dc:description>
  <cp:lastModifiedBy>Suraj Arya</cp:lastModifiedBy>
  <cp:revision>2</cp:revision>
  <dcterms:created xsi:type="dcterms:W3CDTF">2013-01-27T09:14:16Z</dcterms:created>
  <dcterms:modified xsi:type="dcterms:W3CDTF">2025-07-22T17:13:08Z</dcterms:modified>
  <cp:category/>
</cp:coreProperties>
</file>